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8"/>
  </p:notesMasterIdLst>
  <p:handoutMasterIdLst>
    <p:handoutMasterId r:id="rId79"/>
  </p:handoutMasterIdLst>
  <p:sldIdLst>
    <p:sldId id="256" r:id="rId5"/>
    <p:sldId id="257" r:id="rId6"/>
    <p:sldId id="283" r:id="rId7"/>
    <p:sldId id="284" r:id="rId8"/>
    <p:sldId id="285" r:id="rId9"/>
    <p:sldId id="292" r:id="rId10"/>
    <p:sldId id="288" r:id="rId11"/>
    <p:sldId id="289" r:id="rId12"/>
    <p:sldId id="290" r:id="rId13"/>
    <p:sldId id="287" r:id="rId14"/>
    <p:sldId id="291" r:id="rId15"/>
    <p:sldId id="286" r:id="rId16"/>
    <p:sldId id="293" r:id="rId17"/>
    <p:sldId id="294" r:id="rId18"/>
    <p:sldId id="295" r:id="rId19"/>
    <p:sldId id="296" r:id="rId20"/>
    <p:sldId id="301" r:id="rId21"/>
    <p:sldId id="302" r:id="rId22"/>
    <p:sldId id="303" r:id="rId23"/>
    <p:sldId id="305" r:id="rId24"/>
    <p:sldId id="304" r:id="rId25"/>
    <p:sldId id="300" r:id="rId26"/>
    <p:sldId id="299" r:id="rId27"/>
    <p:sldId id="298" r:id="rId28"/>
    <p:sldId id="297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269" r:id="rId7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717" autoAdjust="0"/>
  </p:normalViewPr>
  <p:slideViewPr>
    <p:cSldViewPr snapToGrid="0">
      <p:cViewPr varScale="1">
        <p:scale>
          <a:sx n="82" d="100"/>
          <a:sy n="82" d="100"/>
        </p:scale>
        <p:origin x="49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8/10/relationships/authors" Target="author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2AF2FA-6DE8-44B5-A362-C6796E4D49F5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2024-02-04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AC623C-86E0-4A85-83FB-F4A716956FD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-45155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CE27A7-58DE-497A-BD7C-8D15AE87CBFB}" type="datetime1">
              <a:rPr lang="ko-KR" altLang="en-US" noProof="0" smtClean="0"/>
              <a:t>2024-02-04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37D7554-D10C-4E29-B8E6-BB7111FA614F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526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290AF-2A40-1001-CD1E-D79FC630D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98C770-53E5-7DFB-FE78-5A641DA104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3A0FB-76A1-A902-F3E3-8709D63E3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9FFA0F-BD8A-7AA1-D659-EE99D02C4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607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FA767-7CA5-D0DD-BE6D-079577EE4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2E3AA2-BB67-653F-E185-6C399C744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04350D-9BFD-ACE2-D0C8-698AE9DD9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D946ED-7AD0-7844-5242-A620EDB70E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072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969EF-E76F-DEBC-62F1-A5C8A5D2F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4A83E1-A3A9-6A6E-4B33-B42BCB1248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08835A-0F6E-155D-1C21-06BAF72C89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70459A-A2CC-FEDD-9D44-CE3C47AF8D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515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9F845-D381-B49A-B7F2-CC46CACDC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48DA10-E5ED-AC9E-FE89-C4C374B61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436901-2353-3383-C0B3-69314D37A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A83DD4-3DAF-2242-F125-A49FBBF41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673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DC76B-8F43-4549-AD3B-CDBBFDDD8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0C59E6-A7DF-DBAF-90CB-B2DE09C3C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BD94C5-5E96-1760-3E0A-82C46804E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07CE4E-67E2-20D0-EF8D-D1DDD3FF4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064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C7316-3942-9618-4381-724807C78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34B16F-1127-2AEA-1C61-C57A4C96A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C63F0C-F47B-18D0-98EB-238E59A35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7D9207-3C42-D911-1BBB-C9A89E0B9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69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79D25-6EBF-C18E-54D8-63A207160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7976A8-EAF7-6036-8E05-479D1AC93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658D65-CF16-9211-1FEF-84605E459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70A005-78B3-B772-A444-D334E0B8CA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606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A78BD-FC49-27E6-2692-2356E8701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5AF23E-4CA6-295B-AB7F-168CD4005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71A314-40C8-98A9-F298-4E81B2BDB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C1A2BF-2790-5BE5-749F-14700FAEA0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309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EFA23-806D-19E5-3EEF-6EC210A18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522E2D-C79B-A256-BEAD-219DE425F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AB6DCE-4878-DA61-7F6D-59B46EB3D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D9E0FA-628E-53C1-DD51-FA4E07B05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041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35516-6A57-D857-8271-A59B76F62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C46161-BD93-190A-E372-9756B2EDFD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8FE5F7-9F51-918C-E040-44248BE28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A0FB0F-9152-559C-058A-204941B1BD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86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83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837AC-3E49-3BB7-83C4-8FDE87110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218644-D46B-4062-08AD-FAD3BB3F06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59001A-1644-B274-90F4-CB9A1DEE3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7E1A19-39AF-A831-0824-4460989995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510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81660-25E6-A568-0F82-CBA58CB0A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0F2640-52F7-DA59-8A20-364564B26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64257A-799A-2D5B-A5A1-D7C28C422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3B1495-F4E5-E6F7-5389-BA0B0FD8B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084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88C17-D3B7-BA15-6133-48172EEC7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B36B38-3ACE-74C7-D4D4-93E7AA701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F0C8D4-6287-7C66-9E44-5C4E48F84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9791D2-E527-2D92-2520-F1C53915A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702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FB2AD-3D2D-5176-6D5D-C289EC3F3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856E1F-9A71-ED66-00D1-F59747816E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3BDCC1-8632-93C2-5032-0A230A7A2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098F9F-7709-9988-50B9-A3CA03B4F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920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D5C69-98CA-B6E6-6CCC-C00E1298F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9CD6B5-8B63-DEA3-9075-B7DF5D208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45A422-B4BB-1024-9B32-7C27360F0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442D9D-16C7-9EDD-E32C-4124713844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5256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0CB80-31F1-A272-20F1-4046BAE2B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281C5C-98E8-5E6E-7320-8AB0F75EF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B8BF31-5064-D386-A5A4-7DD06DCFE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7A4967-E0F2-357D-1DC7-B19525966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975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CABFE-811C-DA75-3FA9-2B28A239E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59598B-9C3F-32B9-A3E9-90073E2E7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161C80-6480-B48A-C8BA-0BDF00615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6620C6-3104-90B8-0E22-2ABEF282FF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227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62F0-3A2E-B0AB-BAE0-FF2E0A738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D973C5-3C05-96B2-6639-232DAF6C8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532BA3-3DA0-9C8E-770E-306169FF6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613F6D-DF11-6774-D6A8-384A9D84A5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73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CE7E4-871A-D473-9FDC-552C958D5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9BEBBE-423C-8C2B-7C2B-7AC359F71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29F4E3-A862-D5E7-888B-1E1707EBD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99D990-2897-5EE5-3370-71E5526F1F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5258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8F575-86C8-3318-21FF-D51A14FDD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4FF244-573B-E68D-3948-B13A2BBD2E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6FA19A-E615-0E3C-4C79-2BC2B4E88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E109C6-1535-4D64-3929-C274D7BB8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02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2EEE5-CE7A-CC57-2DEC-73B4BB27D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F5BD61-6E59-8A6F-B974-D0C8930D43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1D24C9-4711-2462-B9AF-FA985700D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F14B1B-BDAD-D4CE-D0E3-1436A43FF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7963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A8DBE-47C8-2C19-4C74-076A0CFF5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6F4250-9302-7E31-8013-BA240FBA70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708679-9B2E-162F-3F3C-6DD6DED13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603AAC-F096-DE87-2F87-AE39CC2E6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461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A1763-A4B5-E34C-CA6D-AA35163AB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993C03-3A2A-217D-4ECC-236174840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F93EFD-9F81-F8DF-4804-FD40F85CD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20D35E-8F76-220D-CE20-3163482FB7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7640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2362F-02B5-36B5-837C-AE87B63F1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405931-F82A-38D4-C6E1-6BB6F009C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C8C12C-8329-3BD5-909D-F0E326FCE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36E89-83B7-34D3-B3B5-51AC403E4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8843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DEB62-E394-A0C0-A130-C80259399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6D822-EDA8-C9AE-B0C1-DAABA2AF8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6F555F-9335-9535-5D24-E6BD1121B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773980-76E9-CA6B-DA93-BD22295B3F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8758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67488-ADD4-42F8-DADB-69D0234BD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6C6EF2-992F-FCBF-1B7F-09E9542ED8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F8A5B3-3F3F-B550-91AB-FEA7C8B50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F8F3DF-79BB-AAFC-B090-DA27A383A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1970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FC33E-515C-95B1-ACC3-132C97396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125010-F49F-2A39-53EA-66F280C4F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CF5924-4212-4936-97DD-ABB8A14B9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804FCB-ABAE-F96F-F14F-E16A09BE67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8498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46235-E352-4EAB-7131-6CD82D43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4DC332-FDEF-3E9D-10DE-5435A89C5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7F719C-7223-F087-B37C-7259E313D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EF4A6E-1FC4-D0AE-C0AF-76733FD3E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136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071D5-3896-EE6C-AAE6-5FBB1063A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4F782C-A4BD-8A9F-884D-BC376F9F8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4BB524-48F5-B0C3-21ED-05ACB7FA3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908330-31BF-82AF-282F-8CFFACE9A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11963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46011-5DF2-FE2C-12EC-BF6D018A0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CA673C-F251-3C63-94C4-D526D39BC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77F817-6BCA-05BD-12F0-2384900DF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D15178-DF57-2530-1BF9-EC044E54F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3136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D15A8-DEE6-FDC2-9F2E-FCF92F617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0AE1F2-0414-736E-5FD7-87604B7C15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D5BD06-AFC4-D908-7056-8A2CB309C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8910DA-C3AC-9BDE-65F7-0FCE4C216B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856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11F3E-2771-0371-32CD-B5109A56A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DB4407-9D8F-488C-8DCD-D2853E2C9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9066AB-BBF6-67C9-2485-7FA53A9E7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D68B75-B66E-4753-FB19-44A632F3C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8825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5BA82-5D73-4090-AAF9-14D354C8E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550879-922F-147D-1F7F-56B9F360DD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8C3AB0-993C-684C-2EEC-B7EEA5C9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0839BA-B32A-FBA3-021A-5EF3642BE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5306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B1FF9-1B26-4C4D-7A3E-1B3FEF3D9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573543-19B2-5F59-5F91-2A6909E27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FACA78-6BE2-5711-5C14-69B05D116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4D233F-E583-7DDC-94DD-40AB7BE29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551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58B77-2E11-DA22-C2B9-BFCF4CA56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67F677-61FE-D3F6-F068-B0DE8048D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F5B887-2A04-7347-C516-1393E4E32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DE7723-1E9C-F22F-D69C-08D9BEC1DA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5171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ADD41-9F8F-FC19-2A97-C7FD0B5FD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0FB966-8C4C-97C2-090B-2F8BE7956A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130A17-D425-B6D1-F017-DE3231AE5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B32806-B3B6-CB5A-6A84-40B7D105B3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2481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A29E2-49C3-95EA-BC3E-D251989D7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17A439-9A3C-11F6-3474-C309177C5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78F613-7BA2-B5DB-ACB4-90A3870A4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E08C96-E56E-7D5A-3E03-ACBAC870A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4168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14CB-8C93-D18A-D079-DADEC65AA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6EB438-C3A0-759D-49B7-4618E937E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E5F7B6-06E3-C757-1576-32730F0C5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43A299-D05C-328F-6CAD-6326ABB2B7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1011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5386A-42A8-D212-75C0-3D77275A3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564B47-949E-9824-CAB9-A93F10624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55B2BA-DD0D-C1F6-249C-80590EB9E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8E6EC-865A-0B5D-B937-76A9734DA7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0208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AB574-6C9D-6AA4-49DA-04A84E4A2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E8DC47-4ACB-A61A-29C2-90CFAFCEC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6F399B-98FD-F5FC-BB44-A1383B3DE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BEE2EA-7585-926E-BBDF-E5A83D038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3175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28CF4-5548-CDB4-D162-87EFAE339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BD1865-C643-4F7E-B859-D64590EC40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38511E-F297-9A33-06EE-8F68C3D1F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9B93FF-6AB4-6848-CF41-B60E0D95C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6513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C7A76-3FA2-B1B5-7258-42C1F7C3C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22AD91-8F85-1F0E-5F2E-E60DBCB282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5CEEA7-7674-E2B2-6C8E-3D1844B35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3DF170-B13C-70B3-1C2A-544671FF44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9475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84E44-84EF-D640-DF14-C79CEB427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67B2FB-54E1-CFDB-84C3-FA7FC94EE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AD6B00-2AC5-B2F1-CD40-58AC42A8B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D6BE89-6E4E-99B5-5B9E-1CBC121CE6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1917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7062D-4082-2538-86B9-56638B2DE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63B4E1-30AB-EEC4-7465-66B9B45FB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EDF866-CB42-9A32-539F-0BC757D9B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C4A345-0FF3-4496-3513-65248ABA0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7572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87CD2-4923-A64C-DD1F-833C2F798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D43170-6577-E647-A0A1-ABC9C0A9B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C1C411-D0A7-EB84-6D14-03314DC10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329BF-8B83-3131-701F-122321234D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2299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BC5EB-9A8E-22C0-FDD2-01C9EC4F9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32AF83-0CAE-FB23-30CD-C976F453D1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CD5D10-EE30-7299-3105-9C8C42C3C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5FF43B-513E-74AB-4F21-33A9823AE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6948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6D5A5-28BE-6DD1-079D-CA2CED1E3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7235A1-E453-EA66-CAEC-C8ACECC6B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776D23-D521-4081-995D-365F8948B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22D2C8-F0D2-3530-4808-0AB01BA3C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6110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A0645-86D2-B231-576D-74C1FF0DC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02A025-6CA3-F0C2-6EE3-5670A16A9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12B770-7D75-B963-0E8D-E2B451FF0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FD2E89-C851-57E9-C601-ABD215A34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0125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553D7-2FCB-CCEA-68E1-2CDF1C248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0E560F-4148-1C45-B621-161A87E4DD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0F8BC2-76BE-D66E-9B11-288E0C61D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B85AFD-6839-8691-6212-F9D8B0C78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3257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8BDBA-A3C9-F2F4-A0C4-B50653721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9B5FCA-0C4E-CD5F-2798-3B262F829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43827F-C085-3FAD-20A1-1ADEE8399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72D5D6-572F-2900-62FD-A5A1C4079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3375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125B4-0BEE-EB5C-79F9-99AD9FB4A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1FF1FA-119E-A850-4980-0ACA5C112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815E1E-611E-5FF1-E677-8806BBBF4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B32FE0-2487-7135-C0D2-1EE758D8C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3612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8D98F-0DC3-F8B6-72DE-BFC3D61C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3C7276-9D49-8336-8C61-BDC968A2C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04C0BB-92A7-733B-AD10-D3E24065E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3705C2-851A-705D-EB07-9727CCD94F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7237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2ECE7-C422-629E-3DA6-FFE3253CB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2D7CA6-37DF-A1F9-FC5F-096023413E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6E61AF-2D08-29D8-18C9-FAAD28894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FDFC67-61D8-3AC6-8D72-6937A4CD6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232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5A81A-201A-BBBD-8AEA-80A49896B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67E9F8-B4A3-EAEC-EA69-61AADDC535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FB82C8-1D9A-8BC5-2858-530C00839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2759BD-3BAF-6665-E855-1F08956F29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982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C1C35-6CAE-6EDE-1B74-972BAD31E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2D7B5B-0DA0-2223-B4AC-0294C2A295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EE5F79-8B60-D24A-BF36-CAFBAA81D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4CD15F-6DEF-19CE-AEF6-49682B29FE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37479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2A80E-F784-1ACE-827A-064E0EE9D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93CFF2-19F3-BA00-F2B2-8B209C12B5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0392B9-4086-F520-E097-99C9C5B8C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19E8CC-EEE5-28AF-6E11-AEF68D475E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8838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17372-C8ED-ED16-935A-54270A800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FE9A9F-DACB-A08B-992F-EC282BC20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1A422B-4A72-088D-B72B-4190802EB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4BF654-B2C6-F82D-A798-EFAE3C936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5354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01DDE-8844-2A93-3EC7-A9ED54E58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60F4F1-D7CB-D16B-EB70-419D5CAA6E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910D90-8CD9-CE18-4FA8-A1CCDAB51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9EEC8F-5E98-F453-FA39-0619ADB1C3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7677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90E42-320E-7BC4-44F1-BFFD6C4A6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CFC7B8-5925-85EB-5321-C64ABE963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99D23A-D1EA-9163-DDE7-8760953A7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3E9301-4800-E55B-74B1-1744434057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4595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128D6-F273-3EEC-6106-2EFDFFAD2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22985C5-6AE1-8F38-C704-86A60D6CB2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D17381-3C4E-0E40-B2F8-8DD03EC0B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BEF7F-22F5-FC9A-096A-4B5B3A4F09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42511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309D-75B5-A77C-ABD0-B5AC889A1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14F56E-9B78-54C1-BF53-A98C1C9BC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C157B8-9FE1-ADAC-9AE0-E5CB63E49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3CB34C-541E-4AA0-6A8D-591A0615C5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4454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C2A0F-5AB5-C683-527F-8E76BC56B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1BFE42-7B3E-00BC-2556-E396FE9FEC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CA2575-5FF5-6955-A908-8176DC454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C0D8CE-6459-AAFF-9CCE-837FB29A9F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9383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E57B5-CB7A-E094-1FBF-37F203D47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287E14-3002-91A9-1CEE-80F94C58B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077BDC-4271-D3C3-3DA3-D6C07B0A4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606482-F2F9-3F21-412C-90B2ADE65B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8561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A3A1F-EB1C-2365-5385-A96A7B9FB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4BACF1-0E1C-8CCB-F711-A1B011B35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1054DE-02C9-B696-8249-A9C804EEA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5F8B5D-219B-9D77-0FD9-A71272408D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880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7C5F5-6CAC-72B7-4071-8700B5CAB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177AF4-5C83-0CD7-60F7-89ADB9BFA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1EE744-78B9-D2EC-045A-53614111D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BB9506-4965-7C61-03D3-B0D5B0C14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10644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96E90-CFB4-1FC7-13EF-0A62D55DB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9F2F38-E9B2-8007-189B-8B5EB9CBA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815A02-D260-3FC0-F2D7-FE0C62FD7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9D727F-738C-FED2-6F57-1590DFD98D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6639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6653C-9543-7435-787A-E70AAC7F4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18A257-616F-407D-DC8C-508002A10E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9E351-6B7D-126A-0FF0-F31A281BC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16591-0960-8EF9-6CB3-38E2B04B5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9165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E765C-B756-BD8B-4093-9F6B94D42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394B94-7A8D-A531-5BE8-779A32192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DA74A6-D59D-B47A-3631-3E3BA7083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5673BE-879B-19A0-ED2C-5DDBA3239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7528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023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92C7B-1D70-F10C-D188-1494322E1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BED2DA-D1B5-B262-FD65-FD13E90CAB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E25008-D555-9133-EEB3-DE3003F1A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88CCA1-8B33-3CA9-3262-C859BB859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537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F8BE7-348E-55DD-9674-F43AB6987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B498A1-C012-8508-FCBE-01D755421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DAF227-9E3C-6437-8D71-B1C24FE9E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BCA1F3-DCAA-A1C4-8E5D-1585F86D6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37D7554-D10C-4E29-B8E6-BB7111FA614F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5454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65C9C5B-BBA9-42AB-806E-92FC22E19CBA}"/>
              </a:ext>
            </a:extLst>
          </p:cNvPr>
          <p:cNvSpPr/>
          <p:nvPr userDrawn="1"/>
        </p:nvSpPr>
        <p:spPr>
          <a:xfrm>
            <a:off x="-1" y="0"/>
            <a:ext cx="903746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F30CF48-DD5D-4C81-BA7E-470DCBA61E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76500" y="622103"/>
            <a:ext cx="9715500" cy="372092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E7E08E4E-686B-490D-8EA1-DDC9F1BC7C24}"/>
              </a:ext>
            </a:extLst>
          </p:cNvPr>
          <p:cNvCxnSpPr>
            <a:cxnSpLocks/>
          </p:cNvCxnSpPr>
          <p:nvPr userDrawn="1"/>
        </p:nvCxnSpPr>
        <p:spPr>
          <a:xfrm>
            <a:off x="739466" y="0"/>
            <a:ext cx="0" cy="6187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C78B2B3F-3573-4632-872A-ADB36AF412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9337" y="5779363"/>
            <a:ext cx="2459114" cy="685430"/>
          </a:xfrm>
          <a:prstGeom prst="rect">
            <a:avLst/>
          </a:prstGeom>
        </p:spPr>
        <p:txBody>
          <a:bodyPr rtlCol="0" anchor="ctr"/>
          <a:lstStyle>
            <a:lvl1pPr marL="0" indent="0" algn="r">
              <a:lnSpc>
                <a:spcPct val="80000"/>
              </a:lnSpc>
              <a:spcBef>
                <a:spcPts val="0"/>
              </a:spcBef>
              <a:buNone/>
              <a:defRPr sz="1800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id="{6FF5EE2F-D68A-4C3C-A342-4C0CE6CE2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9663" y="5791178"/>
            <a:ext cx="2459114" cy="685429"/>
          </a:xfrm>
          <a:prstGeom prst="rect">
            <a:avLst/>
          </a:prstGeom>
        </p:spPr>
        <p:txBody>
          <a:bodyPr rtlCol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날짜를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2DB723-8435-4F35-BF55-AFB7DC8F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5205" y="4965134"/>
            <a:ext cx="4333088" cy="1596004"/>
          </a:xfrm>
          <a:prstGeom prst="rect">
            <a:avLst/>
          </a:prstGeom>
        </p:spPr>
        <p:txBody>
          <a:bodyPr rtlCol="0" anchor="ctr"/>
          <a:lstStyle>
            <a:lvl1pPr>
              <a:lnSpc>
                <a:spcPct val="80000"/>
              </a:lnSpc>
              <a:defRPr sz="5000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758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oso와 경쟁사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0">
            <a:extLst>
              <a:ext uri="{FF2B5EF4-FFF2-40B4-BE49-F238E27FC236}">
                <a16:creationId xmlns:a16="http://schemas.microsoft.com/office/drawing/2014/main" id="{995D6E1F-61DD-45C8-BD0F-87774F3858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F1E30-78A1-4D04-868B-2FF65A0CD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20XX/8/05</a:t>
            </a:r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92EE5A-2D26-4A38-BF97-6266BFC4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8D65601-5AE2-46FC-B138-694DDD2B510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1" name="내용 개체 틀 15">
            <a:extLst>
              <a:ext uri="{FF2B5EF4-FFF2-40B4-BE49-F238E27FC236}">
                <a16:creationId xmlns:a16="http://schemas.microsoft.com/office/drawing/2014/main" id="{716CE84D-B2FA-4712-9112-9A6349EE051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08686" y="2921932"/>
            <a:ext cx="4114800" cy="126881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5">
            <a:extLst>
              <a:ext uri="{FF2B5EF4-FFF2-40B4-BE49-F238E27FC236}">
                <a16:creationId xmlns:a16="http://schemas.microsoft.com/office/drawing/2014/main" id="{5EB29FAF-F8EE-4156-8E07-E14DFBABA09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08686" y="4327267"/>
            <a:ext cx="4114800" cy="126881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C5BC42-EC33-40D4-8189-69F1D23AD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686" y="1516597"/>
            <a:ext cx="3980182" cy="1268810"/>
          </a:xfrm>
          <a:prstGeom prst="rect">
            <a:avLst/>
          </a:prstGeom>
        </p:spPr>
        <p:txBody>
          <a:bodyPr rtlCol="0"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98323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20XX/8/05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컨퍼런스 프레젠테이션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8D65601-5AE2-46FC-B138-694DDD2B510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9C0924B-E154-4A9E-830A-0CED0F96BA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09FC371A-791E-4A18-A05F-62DAAB144F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7370EA53-C218-4777-8992-DFE61FD94A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52263598-CA5C-4D32-8005-69A3003C53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04255F76-4757-4D5C-80D7-A3307CEBC1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939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4">
            <a:extLst>
              <a:ext uri="{FF2B5EF4-FFF2-40B4-BE49-F238E27FC236}">
                <a16:creationId xmlns:a16="http://schemas.microsoft.com/office/drawing/2014/main" id="{6948AE7E-55CC-4F22-9239-099E8E8EF2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4">
            <a:extLst>
              <a:ext uri="{FF2B5EF4-FFF2-40B4-BE49-F238E27FC236}">
                <a16:creationId xmlns:a16="http://schemas.microsoft.com/office/drawing/2014/main" id="{D91E6446-232F-4870-8335-C708DDB3E7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4">
            <a:extLst>
              <a:ext uri="{FF2B5EF4-FFF2-40B4-BE49-F238E27FC236}">
                <a16:creationId xmlns:a16="http://schemas.microsoft.com/office/drawing/2014/main" id="{6A3A8254-B2DC-4C36-8E81-397E7CB3EC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4">
            <a:extLst>
              <a:ext uri="{FF2B5EF4-FFF2-40B4-BE49-F238E27FC236}">
                <a16:creationId xmlns:a16="http://schemas.microsoft.com/office/drawing/2014/main" id="{048C7215-4A75-4BF9-96EC-BEA9AA1239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C2FA34D0-4280-4201-9E40-5FE0D81D7D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4">
            <a:extLst>
              <a:ext uri="{FF2B5EF4-FFF2-40B4-BE49-F238E27FC236}">
                <a16:creationId xmlns:a16="http://schemas.microsoft.com/office/drawing/2014/main" id="{BD0D6DFA-0AE8-42A3-ADA8-785B98B99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4">
            <a:extLst>
              <a:ext uri="{FF2B5EF4-FFF2-40B4-BE49-F238E27FC236}">
                <a16:creationId xmlns:a16="http://schemas.microsoft.com/office/drawing/2014/main" id="{7E475D18-842D-4508-9049-99A36DA389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939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4">
            <a:extLst>
              <a:ext uri="{FF2B5EF4-FFF2-40B4-BE49-F238E27FC236}">
                <a16:creationId xmlns:a16="http://schemas.microsoft.com/office/drawing/2014/main" id="{F7A2B249-C1B4-4F5F-9C74-B3763CCFC8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4">
            <a:extLst>
              <a:ext uri="{FF2B5EF4-FFF2-40B4-BE49-F238E27FC236}">
                <a16:creationId xmlns:a16="http://schemas.microsoft.com/office/drawing/2014/main" id="{64240E02-7397-4BFB-923B-4E4A96C7C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4">
            <a:extLst>
              <a:ext uri="{FF2B5EF4-FFF2-40B4-BE49-F238E27FC236}">
                <a16:creationId xmlns:a16="http://schemas.microsoft.com/office/drawing/2014/main" id="{41400094-84D6-4303-BA4B-0E0D1FF018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0" name="텍스트 개체 틀 14">
            <a:extLst>
              <a:ext uri="{FF2B5EF4-FFF2-40B4-BE49-F238E27FC236}">
                <a16:creationId xmlns:a16="http://schemas.microsoft.com/office/drawing/2014/main" id="{AAF6E8A4-DDDD-49A1-B1C9-3574B58A8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4">
            <a:extLst>
              <a:ext uri="{FF2B5EF4-FFF2-40B4-BE49-F238E27FC236}">
                <a16:creationId xmlns:a16="http://schemas.microsoft.com/office/drawing/2014/main" id="{D9AB8D6A-C296-4468-9A7D-7F46B3642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7957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4">
            <a:extLst>
              <a:ext uri="{FF2B5EF4-FFF2-40B4-BE49-F238E27FC236}">
                <a16:creationId xmlns:a16="http://schemas.microsoft.com/office/drawing/2014/main" id="{D17C8109-2F1A-4248-BE14-FE5D4AE1E35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4">
            <a:extLst>
              <a:ext uri="{FF2B5EF4-FFF2-40B4-BE49-F238E27FC236}">
                <a16:creationId xmlns:a16="http://schemas.microsoft.com/office/drawing/2014/main" id="{5735C006-B8AC-427F-A337-4F607EB543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4">
            <a:extLst>
              <a:ext uri="{FF2B5EF4-FFF2-40B4-BE49-F238E27FC236}">
                <a16:creationId xmlns:a16="http://schemas.microsoft.com/office/drawing/2014/main" id="{B62C7805-F615-4B77-89DD-63F1F946E78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4">
            <a:extLst>
              <a:ext uri="{FF2B5EF4-FFF2-40B4-BE49-F238E27FC236}">
                <a16:creationId xmlns:a16="http://schemas.microsoft.com/office/drawing/2014/main" id="{7B0BABA0-0326-410E-AECF-0D41365DD47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4">
            <a:extLst>
              <a:ext uri="{FF2B5EF4-FFF2-40B4-BE49-F238E27FC236}">
                <a16:creationId xmlns:a16="http://schemas.microsoft.com/office/drawing/2014/main" id="{9E4FCBEC-4348-4D10-B139-FD526C86B17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4">
            <a:extLst>
              <a:ext uri="{FF2B5EF4-FFF2-40B4-BE49-F238E27FC236}">
                <a16:creationId xmlns:a16="http://schemas.microsoft.com/office/drawing/2014/main" id="{DA4FA8D2-F1E5-4A88-855F-84D521DB70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8" name="텍스트 개체 틀 14">
            <a:extLst>
              <a:ext uri="{FF2B5EF4-FFF2-40B4-BE49-F238E27FC236}">
                <a16:creationId xmlns:a16="http://schemas.microsoft.com/office/drawing/2014/main" id="{7E27FFDC-7B67-4C2F-8712-C7961E6E9A9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7957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1" name="텍스트 개체 틀 14">
            <a:extLst>
              <a:ext uri="{FF2B5EF4-FFF2-40B4-BE49-F238E27FC236}">
                <a16:creationId xmlns:a16="http://schemas.microsoft.com/office/drawing/2014/main" id="{B098AA04-538E-4D0B-BC5E-3C79B451D1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72211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 추가</a:t>
            </a:r>
          </a:p>
        </p:txBody>
      </p:sp>
      <p:sp>
        <p:nvSpPr>
          <p:cNvPr id="52" name="텍스트 개체 틀 14">
            <a:extLst>
              <a:ext uri="{FF2B5EF4-FFF2-40B4-BE49-F238E27FC236}">
                <a16:creationId xmlns:a16="http://schemas.microsoft.com/office/drawing/2014/main" id="{80992CBE-A6F0-4FF1-8F4F-84B050480AD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361409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 추가</a:t>
            </a:r>
          </a:p>
        </p:txBody>
      </p:sp>
      <p:sp>
        <p:nvSpPr>
          <p:cNvPr id="53" name="텍스트 개체 틀 14">
            <a:extLst>
              <a:ext uri="{FF2B5EF4-FFF2-40B4-BE49-F238E27FC236}">
                <a16:creationId xmlns:a16="http://schemas.microsoft.com/office/drawing/2014/main" id="{738B60B3-540F-4900-A4BB-0B521A1F75C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6720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14">
            <a:extLst>
              <a:ext uri="{FF2B5EF4-FFF2-40B4-BE49-F238E27FC236}">
                <a16:creationId xmlns:a16="http://schemas.microsoft.com/office/drawing/2014/main" id="{FD7D7797-7938-4D6E-B5A4-21536E2021E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6720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텍스트 개체 틀 14">
            <a:extLst>
              <a:ext uri="{FF2B5EF4-FFF2-40B4-BE49-F238E27FC236}">
                <a16:creationId xmlns:a16="http://schemas.microsoft.com/office/drawing/2014/main" id="{F7B339B7-1A20-4B38-8EAE-3C98E757DA3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6720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텍스트 개체 틀 14">
            <a:extLst>
              <a:ext uri="{FF2B5EF4-FFF2-40B4-BE49-F238E27FC236}">
                <a16:creationId xmlns:a16="http://schemas.microsoft.com/office/drawing/2014/main" id="{3D0B1401-F4EC-4750-A2AA-34CD72504AC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978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텍스트 개체 틀 14">
            <a:extLst>
              <a:ext uri="{FF2B5EF4-FFF2-40B4-BE49-F238E27FC236}">
                <a16:creationId xmlns:a16="http://schemas.microsoft.com/office/drawing/2014/main" id="{25C7DA61-BA93-48EE-BB6E-9E5D96271AC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978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텍스트 개체 틀 14">
            <a:extLst>
              <a:ext uri="{FF2B5EF4-FFF2-40B4-BE49-F238E27FC236}">
                <a16:creationId xmlns:a16="http://schemas.microsoft.com/office/drawing/2014/main" id="{6B7F232D-8C58-4A29-8A95-52E6B74C053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978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2" name="직선 연결선(S) 101">
            <a:extLst>
              <a:ext uri="{FF2B5EF4-FFF2-40B4-BE49-F238E27FC236}">
                <a16:creationId xmlns:a16="http://schemas.microsoft.com/office/drawing/2014/main" id="{F2334811-4848-4246-ACD8-273541203B2A}"/>
              </a:ext>
            </a:extLst>
          </p:cNvPr>
          <p:cNvCxnSpPr>
            <a:cxnSpLocks/>
          </p:cNvCxnSpPr>
          <p:nvPr userDrawn="1"/>
        </p:nvCxnSpPr>
        <p:spPr>
          <a:xfrm>
            <a:off x="0" y="755452"/>
            <a:ext cx="1033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45E76D73-D506-4E6B-A789-AB87E732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418" y="100579"/>
            <a:ext cx="1943381" cy="1268811"/>
          </a:xfrm>
          <a:prstGeom prst="rect">
            <a:avLst/>
          </a:prstGeom>
        </p:spPr>
        <p:txBody>
          <a:bodyPr rtlCol="0" anchor="ctr"/>
          <a:lstStyle>
            <a:lvl1pPr algn="r"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algn="r" rtl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27700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요 요지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10">
            <a:extLst>
              <a:ext uri="{FF2B5EF4-FFF2-40B4-BE49-F238E27FC236}">
                <a16:creationId xmlns:a16="http://schemas.microsoft.com/office/drawing/2014/main" id="{A3D8856B-7A24-4C55-9910-ED81BFA0A0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20XX/8/05</a:t>
            </a:r>
            <a:endParaRPr lang="ko-KR" altLang="en-US" noProof="0"/>
          </a:p>
        </p:txBody>
      </p:sp>
      <p:sp>
        <p:nvSpPr>
          <p:cNvPr id="9" name="내용 개체 틀 15">
            <a:extLst>
              <a:ext uri="{FF2B5EF4-FFF2-40B4-BE49-F238E27FC236}">
                <a16:creationId xmlns:a16="http://schemas.microsoft.com/office/drawing/2014/main" id="{3B3118EB-9968-4E6E-B2B6-A76765DCFA4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01509" y="2431279"/>
            <a:ext cx="4288971" cy="305512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3ABAA64D-DEC0-453B-A9D7-7183AF0CE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 rtlCol="0"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컨퍼런스 프레젠테이션</a:t>
            </a: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F74F7F62-A2D6-471E-83D8-44BA2699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 rtlCol="0"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8D65601-5AE2-46FC-B138-694DDD2B510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CF88F189-31A8-4BA7-80D9-4A40A4E2B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34820" y="-3976"/>
            <a:ext cx="0" cy="21593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4EE86B4-3F11-45CB-96F9-7D1AB761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506" y="1761891"/>
            <a:ext cx="4288971" cy="532862"/>
          </a:xfrm>
          <a:prstGeom prst="rect">
            <a:avLst/>
          </a:prstGeom>
        </p:spPr>
        <p:txBody>
          <a:bodyPr rtlCol="0"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62730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즈니스를 위한 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10">
            <a:extLst>
              <a:ext uri="{FF2B5EF4-FFF2-40B4-BE49-F238E27FC236}">
                <a16:creationId xmlns:a16="http://schemas.microsoft.com/office/drawing/2014/main" id="{60ED5431-1075-4889-87EB-D79FFE5096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804630"/>
            <a:ext cx="12192000" cy="406224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20XX/8/05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컨퍼런스 프레젠테이션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8D65601-5AE2-46FC-B138-694DDD2B510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E7CC669C-5E68-40A8-8F59-E044A32F4B3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9845" y="999340"/>
            <a:ext cx="5578870" cy="1408770"/>
          </a:xfrm>
          <a:prstGeom prst="rect">
            <a:avLst/>
          </a:prstGeo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93EEC13B-7926-4108-B0C5-F3A2A5AE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689250"/>
            <a:ext cx="160637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C546480-8B8D-4EF8-8C6A-DFFAC2755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559" y="1352736"/>
            <a:ext cx="3037792" cy="657883"/>
          </a:xfrm>
          <a:prstGeom prst="rect">
            <a:avLst/>
          </a:prstGeom>
        </p:spPr>
        <p:txBody>
          <a:bodyPr rtlCol="0" anchor="ctr"/>
          <a:lstStyle>
            <a:lvl1pPr algn="l">
              <a:lnSpc>
                <a:spcPct val="100000"/>
              </a:lnSpc>
              <a:defRPr lang="en-US" sz="2400" spc="10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27896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행동 유도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5B931B-7725-4C86-A82C-07F42F44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7500" y="2009775"/>
            <a:ext cx="6794499" cy="2838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116D3891-B2BA-4AE6-AAA7-560547F4B5E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311899" cy="6858000"/>
          </a:xfrm>
          <a:custGeom>
            <a:avLst/>
            <a:gdLst>
              <a:gd name="connsiteX0" fmla="*/ 0 w 6311899"/>
              <a:gd name="connsiteY0" fmla="*/ 0 h 6858000"/>
              <a:gd name="connsiteX1" fmla="*/ 6311899 w 6311899"/>
              <a:gd name="connsiteY1" fmla="*/ 0 h 6858000"/>
              <a:gd name="connsiteX2" fmla="*/ 6311899 w 6311899"/>
              <a:gd name="connsiteY2" fmla="*/ 2009775 h 6858000"/>
              <a:gd name="connsiteX3" fmla="*/ 5397499 w 6311899"/>
              <a:gd name="connsiteY3" fmla="*/ 2009775 h 6858000"/>
              <a:gd name="connsiteX4" fmla="*/ 5397499 w 6311899"/>
              <a:gd name="connsiteY4" fmla="*/ 4848225 h 6858000"/>
              <a:gd name="connsiteX5" fmla="*/ 6311899 w 6311899"/>
              <a:gd name="connsiteY5" fmla="*/ 4848225 h 6858000"/>
              <a:gd name="connsiteX6" fmla="*/ 6311899 w 6311899"/>
              <a:gd name="connsiteY6" fmla="*/ 6858000 h 6858000"/>
              <a:gd name="connsiteX7" fmla="*/ 0 w 63118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899" h="6858000">
                <a:moveTo>
                  <a:pt x="0" y="0"/>
                </a:moveTo>
                <a:lnTo>
                  <a:pt x="6311899" y="0"/>
                </a:lnTo>
                <a:lnTo>
                  <a:pt x="6311899" y="2009775"/>
                </a:lnTo>
                <a:lnTo>
                  <a:pt x="5397499" y="2009775"/>
                </a:lnTo>
                <a:lnTo>
                  <a:pt x="5397499" y="4848225"/>
                </a:lnTo>
                <a:lnTo>
                  <a:pt x="6311899" y="4848225"/>
                </a:lnTo>
                <a:lnTo>
                  <a:pt x="63118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20XX/8/05</a:t>
            </a:r>
            <a:endParaRPr lang="ko-KR" altLang="en-US" noProof="0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89831967-45C9-40AF-A955-56E9578B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 rtlCol="0"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컨퍼런스 프레젠테이션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56167DEC-7546-44F6-AD64-E71C2FF1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 rtlCol="0"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8D65601-5AE2-46FC-B138-694DDD2B510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1" name="내용 개체 틀 15">
            <a:extLst>
              <a:ext uri="{FF2B5EF4-FFF2-40B4-BE49-F238E27FC236}">
                <a16:creationId xmlns:a16="http://schemas.microsoft.com/office/drawing/2014/main" id="{61241730-14B7-407E-9517-F4510520D03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11900" y="3282850"/>
            <a:ext cx="5350010" cy="103073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55B60F-1D5E-4B0C-8354-2E7AA187F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898" y="2471206"/>
            <a:ext cx="5350010" cy="867398"/>
          </a:xfrm>
          <a:prstGeom prst="rect">
            <a:avLst/>
          </a:prstGeom>
        </p:spPr>
        <p:txBody>
          <a:bodyPr rtlCol="0" anchor="ctr"/>
          <a:lstStyle>
            <a:lvl1pPr>
              <a:lnSpc>
                <a:spcPct val="100000"/>
              </a:lnSpc>
              <a:defRPr lang="en-US" sz="2400" spc="1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91455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10">
            <a:extLst>
              <a:ext uri="{FF2B5EF4-FFF2-40B4-BE49-F238E27FC236}">
                <a16:creationId xmlns:a16="http://schemas.microsoft.com/office/drawing/2014/main" id="{9C6F1ED5-824E-4C14-8D5E-5A0A26C5421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20XX/8/05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컨퍼런스 프레젠테이션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8D65601-5AE2-46FC-B138-694DDD2B510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9" name="내용 개체 틀 15">
            <a:extLst>
              <a:ext uri="{FF2B5EF4-FFF2-40B4-BE49-F238E27FC236}">
                <a16:creationId xmlns:a16="http://schemas.microsoft.com/office/drawing/2014/main" id="{9F762423-7F4E-4A21-8F09-05418F82F9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78765" y="3267882"/>
            <a:ext cx="3193926" cy="220322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2AE728-7030-4847-B87B-FDB4B86E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765" y="2371063"/>
            <a:ext cx="3193926" cy="999451"/>
          </a:xfrm>
          <a:prstGeom prst="rect">
            <a:avLst/>
          </a:prstGeom>
        </p:spPr>
        <p:txBody>
          <a:bodyPr rtlCol="0"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01016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FF5ED5F1-A62B-4555-807E-91FAE1443C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D60F5-07EA-4D8F-AAFA-0F48CB78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20XX/8/05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ED4C42-D293-4981-BA06-A4638BEE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컨퍼런스 프레젠테이션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3E9D98-F221-47DC-AE55-8165BB7A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8D65601-5AE2-46FC-B138-694DDD2B510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94C3D64C-77F6-4601-B573-9A9B6E23BB6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675242" y="2051170"/>
            <a:ext cx="5362575" cy="35321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CD17CD-E6D2-4329-B271-1E59AA986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242" y="1418953"/>
            <a:ext cx="5362575" cy="495691"/>
          </a:xfrm>
          <a:prstGeom prst="rect">
            <a:avLst/>
          </a:prstGeom>
        </p:spPr>
        <p:txBody>
          <a:bodyPr rtlCol="0" anchor="ctr"/>
          <a:lstStyle>
            <a:lvl1pPr>
              <a:defRPr lang="en-US" sz="2400" spc="10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8368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발표자 만나기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10">
            <a:extLst>
              <a:ext uri="{FF2B5EF4-FFF2-40B4-BE49-F238E27FC236}">
                <a16:creationId xmlns:a16="http://schemas.microsoft.com/office/drawing/2014/main" id="{CD5AE0D9-6B20-4F29-A35B-2A00C25FF8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2906" y="0"/>
            <a:ext cx="4635426" cy="685799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C56C8-D828-4A31-A5B9-CF1AEFA7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1846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accent5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20XX/8/05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0B0264-B3C3-46A0-80DD-67C59DB2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 rtlCol="0"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컨퍼런스 프레젠테이션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5D3C3B-0FFE-494C-B4AC-477B6A9D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 rtlCol="0"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8D65601-5AE2-46FC-B138-694DDD2B510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개체 틀 12">
            <a:extLst>
              <a:ext uri="{FF2B5EF4-FFF2-40B4-BE49-F238E27FC236}">
                <a16:creationId xmlns:a16="http://schemas.microsoft.com/office/drawing/2014/main" id="{1285A10A-1880-4D4E-A99B-1C19043F2A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0189" y="2396358"/>
            <a:ext cx="3266975" cy="326687"/>
          </a:xfrm>
          <a:prstGeom prst="rect">
            <a:avLst/>
          </a:prstGeom>
        </p:spPr>
        <p:txBody>
          <a:bodyPr rtlCol="0"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b="1" spc="10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내용 개체 틀 15">
            <a:extLst>
              <a:ext uri="{FF2B5EF4-FFF2-40B4-BE49-F238E27FC236}">
                <a16:creationId xmlns:a16="http://schemas.microsoft.com/office/drawing/2014/main" id="{624F1FC7-2617-499A-8CB8-B61FC7D9B7B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9508" y="2756830"/>
            <a:ext cx="4834569" cy="2384195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3" name="직선 연결선(S) 12">
            <a:extLst>
              <a:ext uri="{FF2B5EF4-FFF2-40B4-BE49-F238E27FC236}">
                <a16:creationId xmlns:a16="http://schemas.microsoft.com/office/drawing/2014/main" id="{0B169A36-7DEF-42D4-850F-59A3233F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834" y="0"/>
            <a:ext cx="0" cy="27574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6CADB6D5-97B3-42ED-B8C7-5AD951CB8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755467" y="2551471"/>
            <a:ext cx="443653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9B7B60A-1B6C-4E40-94D7-AE1BD371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10973" y="4189152"/>
            <a:ext cx="3121302" cy="469478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2400" spc="10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algn="r" rtl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348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BFE3E-14BB-4DC6-A806-1E62C1D24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137" y="1360309"/>
            <a:ext cx="2909309" cy="657882"/>
          </a:xfrm>
          <a:prstGeom prst="rect">
            <a:avLst/>
          </a:prstGeom>
        </p:spPr>
        <p:txBody>
          <a:bodyPr rtlCol="0" anchor="ctr"/>
          <a:lstStyle>
            <a:lvl1pPr>
              <a:defRPr lang="en-US" sz="2400" spc="10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  <p:sp>
        <p:nvSpPr>
          <p:cNvPr id="8" name="그림 개체 틀 10">
            <a:extLst>
              <a:ext uri="{FF2B5EF4-FFF2-40B4-BE49-F238E27FC236}">
                <a16:creationId xmlns:a16="http://schemas.microsoft.com/office/drawing/2014/main" id="{EFD7EF65-6DE9-4029-B3A0-F08E11BC9E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795752"/>
            <a:ext cx="12192000" cy="406224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내용 개체 틀 15">
            <a:extLst>
              <a:ext uri="{FF2B5EF4-FFF2-40B4-BE49-F238E27FC236}">
                <a16:creationId xmlns:a16="http://schemas.microsoft.com/office/drawing/2014/main" id="{123B9F8E-DAD6-45B2-B55B-B070484318C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9845" y="1075509"/>
            <a:ext cx="5293260" cy="1408770"/>
          </a:xfrm>
          <a:prstGeom prst="rect">
            <a:avLst/>
          </a:prstGeo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CF9177-0C51-4496-B5AE-7ED4F8F3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20XX/8/05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7A035F-C837-4CCA-BB19-CE656F057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컨퍼런스 프레젠테이션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2F927-F23D-4ABB-BEC9-11C2CC69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8D65601-5AE2-46FC-B138-694DDD2B510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95244728-2BE1-4CB4-A19E-903E75BD8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689250"/>
            <a:ext cx="160637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27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규모 질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B0109947-4B08-4C56-B65B-A6FDFEF47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510815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C387A38D-E82D-42F1-A188-30F49DD5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9785" y="0"/>
            <a:ext cx="0" cy="2514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1205ABD4-5AFD-4B99-8836-D12AA42FCC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82510" y="0"/>
            <a:ext cx="760948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80A53F-EFDF-40A3-B9E3-58EB0D3F3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20XX/8/05</a:t>
            </a:r>
            <a:endParaRPr lang="ko-KR" altLang="en-US" noProof="0"/>
          </a:p>
        </p:txBody>
      </p:sp>
      <p:sp>
        <p:nvSpPr>
          <p:cNvPr id="14" name="내용 개체 틀 15">
            <a:extLst>
              <a:ext uri="{FF2B5EF4-FFF2-40B4-BE49-F238E27FC236}">
                <a16:creationId xmlns:a16="http://schemas.microsoft.com/office/drawing/2014/main" id="{F547C10E-8A59-4B22-ADF0-994850F759D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17111" y="2906895"/>
            <a:ext cx="4606159" cy="222129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79DE00E7-8296-408A-905C-ECBA407C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컨퍼런스 프레젠테이션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900B3723-B30F-4BDB-A030-4B06ADE7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8D65601-5AE2-46FC-B138-694DDD2B510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4FA9AB-9D34-43A5-947E-835D7FE29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2" y="2225678"/>
            <a:ext cx="4607268" cy="469476"/>
          </a:xfrm>
          <a:prstGeom prst="rect">
            <a:avLst/>
          </a:prstGeom>
        </p:spPr>
        <p:txBody>
          <a:bodyPr rtlCol="0" anchor="ctr"/>
          <a:lstStyle>
            <a:lvl1pPr>
              <a:defRPr lang="en-US" sz="2400" spc="10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452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0">
            <a:extLst>
              <a:ext uri="{FF2B5EF4-FFF2-40B4-BE49-F238E27FC236}">
                <a16:creationId xmlns:a16="http://schemas.microsoft.com/office/drawing/2014/main" id="{840FD269-E069-45DA-B668-BE984BFA3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B9DE71-7B7A-4473-ABD8-99575CAF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20XX/8/05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AA1C9B-284B-4C89-8743-52285AC9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컨퍼런스 프레젠테이션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C1FE06-5B3A-40E2-82AA-E4516ED2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8D65601-5AE2-46FC-B138-694DDD2B510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텍스트 개체 틀 12">
            <a:extLst>
              <a:ext uri="{FF2B5EF4-FFF2-40B4-BE49-F238E27FC236}">
                <a16:creationId xmlns:a16="http://schemas.microsoft.com/office/drawing/2014/main" id="{2ACE5847-B709-473D-A366-54ADA852FF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5107" y="3055535"/>
            <a:ext cx="7981786" cy="2609103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3200" i="1" spc="1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8B1850-15F7-414E-B8F6-3A5B3D10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083" y="5448575"/>
            <a:ext cx="4881563" cy="463550"/>
          </a:xfrm>
          <a:prstGeom prst="rect">
            <a:avLst/>
          </a:prstGeom>
        </p:spPr>
        <p:txBody>
          <a:bodyPr rtlCol="0"/>
          <a:lstStyle>
            <a:lvl1pPr algn="r">
              <a:defRPr lang="en-US" sz="1800" spc="1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algn="r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00568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가설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0796CDC-3154-4ACA-A920-8CBE431C2A1A}"/>
              </a:ext>
            </a:extLst>
          </p:cNvPr>
          <p:cNvSpPr/>
          <p:nvPr userDrawn="1"/>
        </p:nvSpPr>
        <p:spPr>
          <a:xfrm>
            <a:off x="0" y="0"/>
            <a:ext cx="468761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5FA8B4-F9F3-4FF5-B11F-483A1B95E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20XX/8/05</a:t>
            </a:r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7B8F04-28A5-462E-86DE-06C37E405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컨퍼런스 프레젠테이션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8B2DAE-4645-4AA0-87C9-39874FDB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8D65601-5AE2-46FC-B138-694DDD2B510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내용 개체 틀 15">
            <a:extLst>
              <a:ext uri="{FF2B5EF4-FFF2-40B4-BE49-F238E27FC236}">
                <a16:creationId xmlns:a16="http://schemas.microsoft.com/office/drawing/2014/main" id="{3BB9146A-68F5-433B-8411-A12C7C8F782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7641" y="1193612"/>
            <a:ext cx="3513083" cy="140050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70974D-DE65-42B3-BEB4-235503245B26}"/>
              </a:ext>
            </a:extLst>
          </p:cNvPr>
          <p:cNvSpPr/>
          <p:nvPr userDrawn="1"/>
        </p:nvSpPr>
        <p:spPr>
          <a:xfrm>
            <a:off x="6360072" y="924801"/>
            <a:ext cx="4288221" cy="204322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내용 개체 틀 15">
            <a:extLst>
              <a:ext uri="{FF2B5EF4-FFF2-40B4-BE49-F238E27FC236}">
                <a16:creationId xmlns:a16="http://schemas.microsoft.com/office/drawing/2014/main" id="{5BA888A7-F91E-4923-AB10-31BEF8C2FEB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747641" y="4120055"/>
            <a:ext cx="3513083" cy="1185839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803CCC-79BF-4752-81AA-D68AB023A6B6}"/>
              </a:ext>
            </a:extLst>
          </p:cNvPr>
          <p:cNvSpPr/>
          <p:nvPr userDrawn="1"/>
        </p:nvSpPr>
        <p:spPr>
          <a:xfrm>
            <a:off x="6360072" y="3584028"/>
            <a:ext cx="4288221" cy="204322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6ECBC35A-FE4E-467A-A20D-9063B371C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03095" y="0"/>
            <a:ext cx="0" cy="370473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>
            <a:extLst>
              <a:ext uri="{FF2B5EF4-FFF2-40B4-BE49-F238E27FC236}">
                <a16:creationId xmlns:a16="http://schemas.microsoft.com/office/drawing/2014/main" id="{A4FC0018-1CBF-4BC0-BE79-B983651D8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1005213" y="4932422"/>
            <a:ext cx="2635209" cy="523708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2400" spc="1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algn="r" rtl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2744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통신 도구 백분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06ACE2-BA16-48C7-A451-845668BC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20XX/8/05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9B479B-4CEB-47DB-903C-2E2D2445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컨퍼런스 프레젠테이션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6F2130-E7AA-4706-B388-47F7E032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8D65601-5AE2-46FC-B138-694DDD2B510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311573-5DB1-44CE-818B-9E5F570408F1}"/>
              </a:ext>
            </a:extLst>
          </p:cNvPr>
          <p:cNvSpPr/>
          <p:nvPr userDrawn="1"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내용 개체 틀 15">
            <a:extLst>
              <a:ext uri="{FF2B5EF4-FFF2-40B4-BE49-F238E27FC236}">
                <a16:creationId xmlns:a16="http://schemas.microsoft.com/office/drawing/2014/main" id="{6E328664-C733-476A-81C6-2A0B15B001A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029158" y="2838122"/>
            <a:ext cx="1786759" cy="43092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내용 개체 틀 15">
            <a:extLst>
              <a:ext uri="{FF2B5EF4-FFF2-40B4-BE49-F238E27FC236}">
                <a16:creationId xmlns:a16="http://schemas.microsoft.com/office/drawing/2014/main" id="{4DA6C57C-E2CB-484E-94E6-9AB8DC7DB4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029158" y="3379435"/>
            <a:ext cx="1786759" cy="43092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내용 개체 틀 15">
            <a:extLst>
              <a:ext uri="{FF2B5EF4-FFF2-40B4-BE49-F238E27FC236}">
                <a16:creationId xmlns:a16="http://schemas.microsoft.com/office/drawing/2014/main" id="{97E74E6E-CDEF-424A-B7CE-5B34A0AC34D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029158" y="3928699"/>
            <a:ext cx="1786759" cy="43092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15">
            <a:extLst>
              <a:ext uri="{FF2B5EF4-FFF2-40B4-BE49-F238E27FC236}">
                <a16:creationId xmlns:a16="http://schemas.microsoft.com/office/drawing/2014/main" id="{E7A1AA76-7517-4C53-B2A4-EE8B1C6ADDD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029158" y="4476966"/>
            <a:ext cx="1786759" cy="43092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2">
            <a:extLst>
              <a:ext uri="{FF2B5EF4-FFF2-40B4-BE49-F238E27FC236}">
                <a16:creationId xmlns:a16="http://schemas.microsoft.com/office/drawing/2014/main" id="{273C9D83-2282-43F4-BB54-7CDA96B455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8588" y="1307183"/>
            <a:ext cx="1783393" cy="178305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90C1AC4A-23E9-4676-A30E-E39B4342FF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588" y="3703828"/>
            <a:ext cx="1783393" cy="178305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39" name="텍스트 개체 틀 12">
            <a:extLst>
              <a:ext uri="{FF2B5EF4-FFF2-40B4-BE49-F238E27FC236}">
                <a16:creationId xmlns:a16="http://schemas.microsoft.com/office/drawing/2014/main" id="{2C256BCC-FED6-4D75-8C65-5967DD2E01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33309" y="1307183"/>
            <a:ext cx="1783393" cy="178305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0" name="텍스트 개체 틀 12">
            <a:extLst>
              <a:ext uri="{FF2B5EF4-FFF2-40B4-BE49-F238E27FC236}">
                <a16:creationId xmlns:a16="http://schemas.microsoft.com/office/drawing/2014/main" id="{036A0378-B8F0-463A-A66D-83D798223E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3309" y="3703828"/>
            <a:ext cx="1783393" cy="178305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BDF22D-6760-4BDD-92EF-E940DCC0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97" y="1369287"/>
            <a:ext cx="4079564" cy="1268810"/>
          </a:xfrm>
          <a:prstGeom prst="rect">
            <a:avLst/>
          </a:prstGeom>
        </p:spPr>
        <p:txBody>
          <a:bodyPr rtlCol="0"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9580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훌륭한 제품 만들기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AADBBE-F1E3-480E-BE79-B55DEF94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7500" y="2009775"/>
            <a:ext cx="6794499" cy="2838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4C868C7-0B77-47B8-9C16-7F97AA9F0D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311899" cy="6858000"/>
          </a:xfrm>
          <a:custGeom>
            <a:avLst/>
            <a:gdLst>
              <a:gd name="connsiteX0" fmla="*/ 0 w 6311899"/>
              <a:gd name="connsiteY0" fmla="*/ 0 h 6858000"/>
              <a:gd name="connsiteX1" fmla="*/ 6311899 w 6311899"/>
              <a:gd name="connsiteY1" fmla="*/ 0 h 6858000"/>
              <a:gd name="connsiteX2" fmla="*/ 6311899 w 6311899"/>
              <a:gd name="connsiteY2" fmla="*/ 2009775 h 6858000"/>
              <a:gd name="connsiteX3" fmla="*/ 5397499 w 6311899"/>
              <a:gd name="connsiteY3" fmla="*/ 2009775 h 6858000"/>
              <a:gd name="connsiteX4" fmla="*/ 5397499 w 6311899"/>
              <a:gd name="connsiteY4" fmla="*/ 4848225 h 6858000"/>
              <a:gd name="connsiteX5" fmla="*/ 6311899 w 6311899"/>
              <a:gd name="connsiteY5" fmla="*/ 4848225 h 6858000"/>
              <a:gd name="connsiteX6" fmla="*/ 6311899 w 6311899"/>
              <a:gd name="connsiteY6" fmla="*/ 6858000 h 6858000"/>
              <a:gd name="connsiteX7" fmla="*/ 0 w 63118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899" h="6858000">
                <a:moveTo>
                  <a:pt x="0" y="0"/>
                </a:moveTo>
                <a:lnTo>
                  <a:pt x="6311899" y="0"/>
                </a:lnTo>
                <a:lnTo>
                  <a:pt x="6311899" y="2009775"/>
                </a:lnTo>
                <a:lnTo>
                  <a:pt x="5397499" y="2009775"/>
                </a:lnTo>
                <a:lnTo>
                  <a:pt x="5397499" y="4848225"/>
                </a:lnTo>
                <a:lnTo>
                  <a:pt x="6311899" y="4848225"/>
                </a:lnTo>
                <a:lnTo>
                  <a:pt x="63118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4198D5-23F4-441A-AD0A-C6CD015E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20XX/8/05</a:t>
            </a:r>
            <a:endParaRPr lang="ko-KR" altLang="en-US" noProof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8E5DAC80-95FC-4BA1-98B2-5631FB3B019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37298" y="3200401"/>
            <a:ext cx="5257799" cy="170180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464448FE-96B4-43C5-8721-4FBF69ED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 rtlCol="0"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컨퍼런스 프레젠테이션</a:t>
            </a:r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F8104834-0355-4576-A9E5-FF5B92B3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 rtlCol="0"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8D65601-5AE2-46FC-B138-694DDD2B510D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D2D377-D829-49CC-9253-683054B90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298" y="2063075"/>
            <a:ext cx="5257799" cy="1268810"/>
          </a:xfrm>
          <a:prstGeom prst="rect">
            <a:avLst/>
          </a:prstGeom>
        </p:spPr>
        <p:txBody>
          <a:bodyPr rtlCol="0" anchor="ctr"/>
          <a:lstStyle>
            <a:lvl1pPr>
              <a:defRPr lang="en-US" sz="2400" spc="1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4812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20XX/8/05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컨퍼런스 프레젠테이션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spc="150" baseline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8D65601-5AE2-46FC-B138-694DDD2B510D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상자 6">
            <a:extLst>
              <a:ext uri="{FF2B5EF4-FFF2-40B4-BE49-F238E27FC236}">
                <a16:creationId xmlns:a16="http://schemas.microsoft.com/office/drawing/2014/main" id="{084DCE26-8B90-4B2C-883A-D5FFC365BF8A}"/>
              </a:ext>
            </a:extLst>
          </p:cNvPr>
          <p:cNvSpPr txBox="1"/>
          <p:nvPr userDrawn="1"/>
        </p:nvSpPr>
        <p:spPr>
          <a:xfrm>
            <a:off x="5637320" y="29740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>
            <a:extLst>
              <a:ext uri="{FF2B5EF4-FFF2-40B4-BE49-F238E27FC236}">
                <a16:creationId xmlns:a16="http://schemas.microsoft.com/office/drawing/2014/main" id="{F9B274D2-774F-4C24-A448-1EFB461A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205" y="4694197"/>
            <a:ext cx="6099862" cy="1596004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endParaRPr lang="ko-KR" altLang="en-US" dirty="0"/>
          </a:p>
        </p:txBody>
      </p:sp>
      <p:pic>
        <p:nvPicPr>
          <p:cNvPr id="74" name="그림 개체 틀 73" descr="벽을 마주 보고 있는 의자 세 개 사진">
            <a:extLst>
              <a:ext uri="{FF2B5EF4-FFF2-40B4-BE49-F238E27FC236}">
                <a16:creationId xmlns:a16="http://schemas.microsoft.com/office/drawing/2014/main" id="{70E8AD59-4DDD-4E2E-A6CA-FF1DE5BD8A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6500" y="622103"/>
            <a:ext cx="9715500" cy="3720928"/>
          </a:xfr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F2AE11-C080-9D30-CEB8-3F39763378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8211" y="6298814"/>
            <a:ext cx="3495310" cy="685429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Deep-Learning Seminar ch.4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19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F0F7A-668F-B859-D488-0AECFD3D4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73A501-7BA3-F3F0-8393-6C6EEAD48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A623149A-CBAA-7EF6-6BBA-DFC9D3EA0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30DD6514-3206-277E-D7D9-BCF42F10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576" y="636561"/>
            <a:ext cx="5362575" cy="49569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연산과 이미지 필터</a:t>
            </a: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697A94-301A-084E-FC25-7E830616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10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8831FC-1AA1-A4B3-6736-1AAD3E95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716" y="1225824"/>
            <a:ext cx="8604606" cy="498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39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BE596-2CA3-2C33-B178-935EA0760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01BBF4-BBE8-C188-8C75-F44A6502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8A43593E-5C1B-88D1-0D84-8F06132FB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A3EBE5F-EB9E-EF85-CDD0-CD57BB939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576" y="636561"/>
            <a:ext cx="5362575" cy="49569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연산과 이미지 필터</a:t>
            </a: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03DFE7-ED17-BFE6-083E-C78322942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11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D07B95-20CF-FBF4-9D2B-D7863184C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489" y="1116746"/>
            <a:ext cx="8603444" cy="517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9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FAA57-2247-9359-1909-EF148A32D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97F346-4ADC-FEF3-67BC-3581E84A5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788434F8-D896-94C5-A43C-74E2AC142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0E522BC7-38BC-C6F7-ABB6-0EC36E17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576" y="636561"/>
            <a:ext cx="5362575" cy="49569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연산과 이미지 필터</a:t>
            </a: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721161-A15B-A799-490F-B54A9872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12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34CF6E-1DA7-DF41-B487-3525114F0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61" y="1132253"/>
            <a:ext cx="8443902" cy="513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25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281AA-AA3A-8D42-0631-781218D02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513447-0B90-ADDA-7F48-E719617FC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FEEE42BE-CE35-4C5B-4F22-8B3932B77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E9F1DFF-89CB-257D-002B-0A2554721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576" y="1040010"/>
            <a:ext cx="5362575" cy="9224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계층</a:t>
            </a: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AE527F-EC76-597D-51F8-60739CD6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13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8D0B80-E7CF-E35B-350B-BC0018EF0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26" y="1040010"/>
            <a:ext cx="9183196" cy="53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63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2F234-6E45-5DC6-BD6C-6B9750670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2634D4-9159-5A59-0C59-759DECCD4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C60ADED6-5823-7EE8-9F1D-DC62183A5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0019AEEB-EC9E-13DF-2B38-4B857D22A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576" y="1040010"/>
            <a:ext cx="5362575" cy="9224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계층</a:t>
            </a: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D9F75-AC70-577B-3F9D-219F349F8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14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2A662A-F7CD-1A33-D2B9-FADEACA1E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08" y="1040010"/>
            <a:ext cx="8873895" cy="529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8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5AC1D-C955-4C7D-C2FA-5D20A8117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DFB554-8AA4-D8E6-3F82-16C3A3A29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182F0875-D1CF-5072-A87D-8623298F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CAA4805-A5D9-05B5-0BE8-903F37B4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576" y="1040010"/>
            <a:ext cx="5362575" cy="9224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계층</a:t>
            </a: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0800A1-0145-4F95-DB04-7B197BE50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15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144FBC-FD26-CFD3-BF53-6809A9A51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831" y="1049366"/>
            <a:ext cx="8402169" cy="528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03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6F58D-C079-7EF8-B132-DD16A2C4E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DE85FB-75F0-DDB6-51D9-74D612017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FE8DE449-4C97-DDC8-1BE8-48B393A72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2198347-3B54-FE6A-6687-76A0FB2C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24" y="355600"/>
            <a:ext cx="4132891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기본적인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</a:t>
            </a: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436DC0-CD94-43E7-9F4C-44911D6B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16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2DDD2D-B88C-EC38-0B0F-50565EAA1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36" y="1126066"/>
            <a:ext cx="9029975" cy="499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98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82AA4-2A70-6B26-F52A-5A3C19C16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F4C0EA-C8E4-4E1A-A038-D4654C4F5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C16B7F17-A495-1689-2991-8E6CB8276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9BAD6BB5-B901-F00A-CCA4-E0FF61E2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24" y="355600"/>
            <a:ext cx="4132891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기본적인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</a:t>
            </a: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A41EB-9031-3FF1-AA45-66296F52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17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7C0123-7DF6-1032-3182-3F8D42567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846" y="1064539"/>
            <a:ext cx="8839619" cy="525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73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21F41-A03F-655C-46C5-E315E3330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9A726D-C6D0-AA9F-0B1C-511D03C2C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D79AD6DF-9884-DAC1-F361-081112D7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1DA3A2A2-988C-0BD8-30EA-6582C1A67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24" y="355600"/>
            <a:ext cx="4132891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기본적인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</a:t>
            </a: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AB6C6B-52AE-01FA-918C-51804824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18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B3ED3A-B201-75EE-4FF3-ABC04359E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726" y="967460"/>
            <a:ext cx="7753974" cy="54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78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8C2E6-AB9D-DD51-24A3-17B246EEC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31BA25-ACAE-84A8-1F68-DAE886FE3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1BD2DF76-D885-E3F6-1DE0-3B3ADD4E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134048D-8E84-05ED-7472-EA43797D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24" y="355600"/>
            <a:ext cx="4132891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기본적인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</a:t>
            </a: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DA78EC-5759-2675-D0F5-1C2AF4A6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19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691D01-C1CC-25CA-CB28-577958790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380" y="1226255"/>
            <a:ext cx="9083238" cy="50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51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B7E5B3-F6B1-4A5C-A942-9728FEC57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11C0FA35-FBFE-4B23-B0D5-ECBC4C905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9360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39B2324E-969D-4802-8BB3-E6EC3E22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242" y="690826"/>
            <a:ext cx="5362575" cy="49569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28" name="내용 개체 틀 27">
            <a:extLst>
              <a:ext uri="{FF2B5EF4-FFF2-40B4-BE49-F238E27FC236}">
                <a16:creationId xmlns:a16="http://schemas.microsoft.com/office/drawing/2014/main" id="{29909120-B013-4872-BAFC-11D63AAABD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75242" y="1458509"/>
            <a:ext cx="7976757" cy="4168654"/>
          </a:xfrm>
        </p:spPr>
        <p:txBody>
          <a:bodyPr rtlCol="0"/>
          <a:lstStyle/>
          <a:p>
            <a:pPr rtl="0"/>
            <a:r>
              <a:rPr lang="en-US" altLang="ko-KR" sz="1800" dirty="0"/>
              <a:t>1. </a:t>
            </a:r>
            <a:r>
              <a:rPr lang="ko-KR" altLang="en-US" sz="1800" dirty="0" err="1"/>
              <a:t>합성곱</a:t>
            </a:r>
            <a:r>
              <a:rPr lang="ko-KR" altLang="en-US" sz="1800" dirty="0"/>
              <a:t> 연산과 이미지 필터</a:t>
            </a:r>
            <a:endParaRPr lang="en-US" altLang="ko-KR" sz="1800" dirty="0"/>
          </a:p>
          <a:p>
            <a:pPr rtl="0"/>
            <a:r>
              <a:rPr lang="en-US" altLang="ko-KR" sz="1800" dirty="0"/>
              <a:t>2. </a:t>
            </a:r>
            <a:r>
              <a:rPr lang="ko-KR" altLang="en-US" sz="1800" dirty="0" err="1"/>
              <a:t>합성곱</a:t>
            </a:r>
            <a:r>
              <a:rPr lang="ko-KR" altLang="en-US" sz="1800" dirty="0"/>
              <a:t> 계층</a:t>
            </a:r>
            <a:endParaRPr lang="en-US" altLang="ko-KR" sz="1800" dirty="0"/>
          </a:p>
          <a:p>
            <a:pPr rtl="0"/>
            <a:r>
              <a:rPr lang="en-US" altLang="ko-KR" sz="1800" dirty="0"/>
              <a:t>3. </a:t>
            </a:r>
            <a:r>
              <a:rPr lang="ko-KR" altLang="en-US" sz="1800" dirty="0"/>
              <a:t>기본적인 </a:t>
            </a:r>
            <a:r>
              <a:rPr lang="ko-KR" altLang="en-US" sz="1800" dirty="0" err="1"/>
              <a:t>합성곱</a:t>
            </a:r>
            <a:r>
              <a:rPr lang="ko-KR" altLang="en-US" sz="1800" dirty="0"/>
              <a:t> 신경망</a:t>
            </a:r>
            <a:endParaRPr lang="en-US" altLang="ko-KR" sz="1800" dirty="0"/>
          </a:p>
          <a:p>
            <a:pPr rtl="0"/>
            <a:r>
              <a:rPr lang="en-US" altLang="ko-KR" sz="1800" dirty="0"/>
              <a:t>4. </a:t>
            </a:r>
            <a:r>
              <a:rPr lang="ko-KR" altLang="en-US" sz="1800" dirty="0" err="1"/>
              <a:t>합성곱</a:t>
            </a:r>
            <a:r>
              <a:rPr lang="ko-KR" altLang="en-US" sz="1800" dirty="0"/>
              <a:t> 신경망의 수식적 이해</a:t>
            </a:r>
            <a:endParaRPr lang="en-US" altLang="ko-KR" sz="1800" dirty="0"/>
          </a:p>
          <a:p>
            <a:pPr rtl="0"/>
            <a:r>
              <a:rPr lang="en-US" altLang="ko-KR" sz="1800" dirty="0"/>
              <a:t>5. </a:t>
            </a:r>
            <a:r>
              <a:rPr lang="ko-KR" altLang="en-US" sz="1800" dirty="0"/>
              <a:t>배치 정규화</a:t>
            </a:r>
            <a:endParaRPr lang="en-US" altLang="ko-KR" sz="1800" dirty="0"/>
          </a:p>
          <a:p>
            <a:pPr rtl="0"/>
            <a:r>
              <a:rPr lang="en-US" altLang="ko-KR" sz="1800" dirty="0"/>
              <a:t>6. </a:t>
            </a:r>
            <a:r>
              <a:rPr lang="ko-KR" altLang="en-US" sz="1800" dirty="0"/>
              <a:t>심화 </a:t>
            </a:r>
            <a:r>
              <a:rPr lang="ko-KR" altLang="en-US" sz="1800" dirty="0" err="1"/>
              <a:t>합성곱</a:t>
            </a:r>
            <a:r>
              <a:rPr lang="ko-KR" altLang="en-US" sz="1800" dirty="0"/>
              <a:t> 신경망 </a:t>
            </a:r>
            <a:r>
              <a:rPr lang="en-US" altLang="ko-KR" sz="1800" dirty="0"/>
              <a:t>1</a:t>
            </a:r>
          </a:p>
          <a:p>
            <a:r>
              <a:rPr lang="en-US" altLang="ko-KR" sz="1800" dirty="0"/>
              <a:t>7. </a:t>
            </a:r>
            <a:r>
              <a:rPr lang="ko-KR" altLang="en-US" sz="1800" dirty="0"/>
              <a:t>심화 </a:t>
            </a:r>
            <a:r>
              <a:rPr lang="ko-KR" altLang="en-US" sz="1800" dirty="0" err="1"/>
              <a:t>합성곱</a:t>
            </a:r>
            <a:r>
              <a:rPr lang="ko-KR" altLang="en-US" sz="1800" dirty="0"/>
              <a:t> 신경망 </a:t>
            </a:r>
            <a:r>
              <a:rPr lang="en-US" altLang="ko-KR" sz="1800" dirty="0"/>
              <a:t>2</a:t>
            </a:r>
          </a:p>
          <a:p>
            <a:r>
              <a:rPr lang="en-US" altLang="ko-KR" sz="1800" dirty="0"/>
              <a:t>8. </a:t>
            </a:r>
            <a:r>
              <a:rPr lang="ko-KR" altLang="en-US" sz="1800" dirty="0"/>
              <a:t>심화 </a:t>
            </a:r>
            <a:r>
              <a:rPr lang="ko-KR" altLang="en-US" sz="1800" dirty="0" err="1"/>
              <a:t>합성곱</a:t>
            </a:r>
            <a:r>
              <a:rPr lang="ko-KR" altLang="en-US" sz="1800" dirty="0"/>
              <a:t> 신경망 </a:t>
            </a:r>
            <a:r>
              <a:rPr lang="en-US" altLang="ko-KR" sz="1800" dirty="0"/>
              <a:t>3</a:t>
            </a:r>
          </a:p>
          <a:p>
            <a:r>
              <a:rPr lang="en-US" altLang="ko-KR" sz="1800" dirty="0"/>
              <a:t>9. </a:t>
            </a:r>
            <a:r>
              <a:rPr lang="ko-KR" altLang="en-US" sz="1800" dirty="0"/>
              <a:t>기본 </a:t>
            </a:r>
            <a:r>
              <a:rPr lang="ko-KR" altLang="en-US" sz="1800" dirty="0" err="1"/>
              <a:t>합성곱</a:t>
            </a:r>
            <a:r>
              <a:rPr lang="ko-KR" altLang="en-US" sz="1800" dirty="0"/>
              <a:t> 신경망 구현</a:t>
            </a:r>
            <a:endParaRPr lang="en-US" altLang="ko-KR" sz="1800" dirty="0"/>
          </a:p>
          <a:p>
            <a:r>
              <a:rPr lang="en-US" altLang="ko-KR" sz="1800" dirty="0"/>
              <a:t>10. Residual Network </a:t>
            </a:r>
            <a:r>
              <a:rPr lang="ko-KR" altLang="en-US" sz="1800" dirty="0"/>
              <a:t>구현 및 학습</a:t>
            </a:r>
            <a:endParaRPr lang="en-US" altLang="ko-KR" sz="1800" dirty="0"/>
          </a:p>
          <a:p>
            <a:r>
              <a:rPr lang="en-US" altLang="ko-KR" sz="1800" dirty="0"/>
              <a:t>11. </a:t>
            </a:r>
            <a:r>
              <a:rPr lang="en-US" altLang="ko-KR" sz="1800" dirty="0" err="1"/>
              <a:t>DenseNet</a:t>
            </a:r>
            <a:r>
              <a:rPr lang="en-US" altLang="ko-KR" sz="1800" dirty="0"/>
              <a:t> </a:t>
            </a:r>
            <a:r>
              <a:rPr lang="ko-KR" altLang="en-US" sz="1800" dirty="0"/>
              <a:t>구현 및 학습</a:t>
            </a:r>
            <a:endParaRPr lang="en-US" altLang="ko-KR" sz="18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6665B6-F02E-4FF8-AEBC-BEFA35EA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007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10B5-A074-C001-F050-6EE7B538A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9C1274-8022-C671-EB9F-81339431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6974F473-0CD1-6EA5-1FCD-48F42FCF7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79DAE692-FD70-22B3-FC67-4C22610A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24" y="355600"/>
            <a:ext cx="4132891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기본적인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</a:t>
            </a: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0AC336-D592-4621-A3AD-714FDC73C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20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E40A98-C4DF-FC7C-BC1D-29C7ED2CE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895" y="1082388"/>
            <a:ext cx="7815636" cy="519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09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3C0FB-0DEE-C859-39C3-D619D6A76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299E73-8B5E-3D41-1B1C-71C70201B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925384D8-B45E-BD40-BE46-0B8266DE1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A8540AB9-9DBF-71EA-44A7-45E7B388D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24" y="355600"/>
            <a:ext cx="4132891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기본적인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</a:t>
            </a: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B9FF75-C6BF-E547-78ED-8B98EE6D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21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3CC10D-F1E7-00AA-0091-E7037E86C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044" y="1058334"/>
            <a:ext cx="8189228" cy="527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67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52DDB-8EB4-B86C-E2AC-B05C24C3F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0E476E-2F54-FE71-2D43-B1C6B1818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AC34F7C5-07C6-77FB-28DE-DBCC90D72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CABE18B3-82FC-ECF1-CDF8-E6E5B9DCC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24" y="355600"/>
            <a:ext cx="4132891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기본적인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</a:t>
            </a: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AA0A13-B36E-F117-2EBC-E643E8F57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22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82DC8D-9892-0742-044D-336077E04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87" y="1325523"/>
            <a:ext cx="9638349" cy="467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05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68DD7-4B28-4815-FAA2-202E3A01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B110D8-8263-6BEE-E725-7307A5D0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A4FDA410-2D07-5624-D062-54E2C2932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098F4A5B-2322-C6A6-AF98-786FF4905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24" y="355600"/>
            <a:ext cx="4132891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기본적인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</a:t>
            </a: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B24EE4-03D0-E1F8-F06A-DD5BD2DBD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23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37FDF5-FA10-7FC9-5D45-953A07C6E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70" y="1058334"/>
            <a:ext cx="8785457" cy="53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68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33800-E8BA-22D8-8CD7-7D153DA3A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391F82-888D-7D0F-C570-DC41355CF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68C49CDE-5271-27FB-58B5-3A9E7CD2F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C6D7DA7A-F67A-DF88-B111-A3C0CBAA8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24" y="355600"/>
            <a:ext cx="4132891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기본적인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</a:t>
            </a: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19EC91-7438-47AF-8F1F-B5A3AA637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24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8332A2-4309-808D-21B3-2AB014B7B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73" y="1041400"/>
            <a:ext cx="9324243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63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1077D-8F8C-AE97-4F8A-CA957A88A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46AE07-09B1-BB25-F8B4-519D86C8C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E1DC5982-DF21-8C8E-4F76-04BF8B87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3038E2C3-F73C-8344-957E-D7DE5C31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24" y="355600"/>
            <a:ext cx="4132891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기본적인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</a:t>
            </a: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96D404-93B7-A9FC-FFA4-2E7EC647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25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E877A6-40DE-6739-B180-32FD7541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132" y="1082117"/>
            <a:ext cx="8351602" cy="522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23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DB0A8-5BC2-E260-1FB8-9A33A6B9F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C9D2CD-2C9A-CBE3-EC3F-5D16C923D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3202CFB8-13AB-2F15-A125-A644CB8FB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0CF2A34-E08E-A954-5964-E4B629F4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507998"/>
            <a:ext cx="6145975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신경망의 수식적 이해</a:t>
            </a: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12CB7D-00BF-E840-426B-0CF47E54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26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E28043-E6FC-43C5-C2E8-70B2FB865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333" y="1021638"/>
            <a:ext cx="9441267" cy="539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44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DB742-CE9B-8A8A-AAB9-FC5546002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0F1153-8D3A-58EA-3454-60280AC18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6B38D313-DB63-EAD2-AA8A-EF64AD333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A11190E-7D5B-75C6-AB42-5EFA0A6F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507998"/>
            <a:ext cx="6145975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신경망의 수식적 이해</a:t>
            </a: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9B70E4-8150-DFE7-0F55-C9BEB642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27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A32EB4-AAD2-6C3F-BC06-17B56B1E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824" y="1037839"/>
            <a:ext cx="9263978" cy="537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69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0B28E-0D18-928B-4BE2-FDBAF2133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7F6555-4047-1064-98A8-68EDAB10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096E9DED-1C4C-E44B-9389-64CEE113B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0CD8B620-06F5-7D43-E31D-D20A0497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507998"/>
            <a:ext cx="6145975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신경망의 수식적 이해</a:t>
            </a: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BFB40E-CA7E-67F8-86CF-83B8E43B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28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ADAF11-B26E-86B4-B6A6-61F237437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215" y="1120708"/>
            <a:ext cx="9521568" cy="529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18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4A57C-F8B1-26D5-A45D-D7BF7009B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A56C54-4CEB-116A-8729-B5D7F0009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4A37FE5A-5599-19B8-410C-86989DBC3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662BD121-F38E-F8D5-BC3D-AA3074863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507998"/>
            <a:ext cx="6145975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신경망의 수식적 이해</a:t>
            </a: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9172CE-AAA7-F563-16AF-26C4C765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29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78E6B2-9BF2-FD4A-F272-09683A03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04" y="1151854"/>
            <a:ext cx="8105789" cy="51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2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7528B-798C-407D-8EB7-40F257933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088398-39AA-722C-76A8-8D22EAEA7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40AE3E7E-D554-B038-8AA9-8CB6E9EF5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265A4BC0-63D3-2159-7C75-B45DBA8E9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576" y="636561"/>
            <a:ext cx="5362575" cy="49569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연산과 이미지 필터</a:t>
            </a: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9C3AF0-7E60-D96D-CFBE-0C2335AA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A29992-3CD6-15DC-6D45-288110B85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296" y="1105602"/>
            <a:ext cx="9417541" cy="507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56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A59DA-AC4C-A696-38D7-8832B9C41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02ABF3-28C3-D058-CF18-117595C67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60C65E64-DCCD-3663-9C04-9836DB129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365C41F7-6405-D61D-711C-2B2A9D4F1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507998"/>
            <a:ext cx="6145975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신경망의 수식적 이해</a:t>
            </a: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CE2763-175D-47AE-FFC3-2E16BD6A8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30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C01375-94E0-E9BC-732D-B81908B8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279" y="1075266"/>
            <a:ext cx="7892905" cy="51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98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2F64-A98E-8872-5FCF-A3049775D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F4F8B7-518B-FC30-E3D9-BE4BF8FBB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C2243575-C48F-A730-28B2-24EC70F83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77DE2BB-94CF-D60D-27B9-143072BE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507998"/>
            <a:ext cx="6145975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신경망의 수식적 이해</a:t>
            </a: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2F27B7-CEB8-85B8-A38A-B6B26854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31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5026D1-5588-382B-D0AB-AEBF26E52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334" y="1160642"/>
            <a:ext cx="8126265" cy="518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86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9BAFD-31B2-15A6-F2F9-996673B6C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A7617D-B7C1-BEE6-B090-62BF80CA2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C43AA311-FE61-A9B2-F090-E6F79C80F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85D04403-19C3-6866-643C-59819D73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507998"/>
            <a:ext cx="6145975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신경망의 수식적 이해</a:t>
            </a: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0E26C0-A541-1D2C-AF8C-12BA0CC04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32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2AE633-15E9-7989-A094-EEEFD78A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91" y="1026750"/>
            <a:ext cx="9263616" cy="53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13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35D1D-67C6-B9FB-36A5-CD9B2BFED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B6B5DD-05EE-7036-EDA6-23FB34805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66C08F52-893B-4304-A5AF-43C3074FB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779C46E9-AEC0-1CA9-AA74-1556640DD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507998"/>
            <a:ext cx="6145975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신경망의 수식적 이해</a:t>
            </a: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DC9A80-CBA2-A9C3-A0F4-F3D5428B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33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766FAA-7005-941F-906D-F4B02B1FE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011" y="1096429"/>
            <a:ext cx="9501826" cy="51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7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BFB79-AD57-AEDC-0CC0-E378D59EC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7E182B-0537-EE3E-0E39-B60009C4F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4D471BE1-DA99-DDD7-3BE9-0AE59434E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1F81D89A-E8A3-37E0-8AD5-63B200FB8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660395"/>
            <a:ext cx="6145975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배치 정규화</a:t>
            </a: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856715-61F2-98C6-311A-E27589748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34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56D87C-21C1-9841-032E-4FB07363C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976" y="1092273"/>
            <a:ext cx="8686045" cy="52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94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327B4-27DE-EDA2-1311-92CFA1B0E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502B81-96AD-C885-5136-7E27941AF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55D0381D-9DCE-E483-899A-7BB35FD29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BD2B6F9-25A8-CCFD-72FD-F75DA4BF6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660395"/>
            <a:ext cx="6145975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배치 정규화</a:t>
            </a: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EB2F6C-5BC9-C952-632E-35F92FF5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35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617EBA-12B2-6361-C6AB-E67373A66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078" y="1056710"/>
            <a:ext cx="8832734" cy="529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57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629B4-3CFA-8D8A-6A87-8F5AB3A87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8DFAFC-8A11-FEFA-715F-09D69D258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09AB5FC6-E643-95ED-218D-FE2713E40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DB6D79E-7474-2290-5BA5-5B8C18B73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660395"/>
            <a:ext cx="6145975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배치 정규화</a:t>
            </a: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425DE3-5F99-1CCD-BF78-6ABFBBA24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36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7B9537-82EB-2F7C-69C4-651B765C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709" y="1014027"/>
            <a:ext cx="9082580" cy="52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24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6C8D6-6FEE-0E9C-D4FD-D6849120D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D97508-2D69-CA49-B807-FDEC33B1B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A9291160-55CE-D7CF-FCB5-8B09E08BF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AE16917-347C-6414-C74A-341FD20AD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660395"/>
            <a:ext cx="6145975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배치 정규화</a:t>
            </a: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4C7E73-8F43-736F-2763-4556B2F2B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37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11A9D4-B5F2-F3B5-219B-CA0C1E625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622" y="1031814"/>
            <a:ext cx="9574754" cy="52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24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DB1B7-242C-F3EB-FFCA-9E4AC7708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86B406-CFB0-CE8F-F36C-5FAABF54D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E148BD36-5CAA-142E-A589-49A663BBC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C89969B9-8450-3A5E-F0D3-198662D9C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660395"/>
            <a:ext cx="6145975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배치 정규화</a:t>
            </a: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5D3BC3-00BD-B1F1-DA1D-02DD80494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38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8DE0EB-6686-5DEA-8312-C301A1484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908" y="978868"/>
            <a:ext cx="8550182" cy="528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7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A2169-4218-8908-E8BA-6E7ADF9EC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EC647F-679D-7B00-5BD8-F7817FA72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557AB2B8-B48C-1DE4-0F0E-9D2B5FA62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D718B02-CF6D-DC42-A8E2-E332890D3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660395"/>
            <a:ext cx="6145975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배치 정규화</a:t>
            </a: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C8EFFD-2A0C-2F33-19AB-C0B53AD9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39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DD17E0-F4DE-4EAC-295C-23E4C8244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954" y="1105185"/>
            <a:ext cx="9333144" cy="526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8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7A952-76E5-6C04-16D1-2063347D8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D82947-44BA-5781-732D-2D2FA4A6A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50FF01DE-487B-8B88-70D1-449901C13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EE064C5-D75B-50D3-B754-273544F7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576" y="636561"/>
            <a:ext cx="5362575" cy="49569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연산과 이미지 필터</a:t>
            </a: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B6E8FC-8DED-967A-CD03-108F21A3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BD3562-2062-42FC-CF95-DB9E52317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088" y="1183051"/>
            <a:ext cx="9576597" cy="50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63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3E0F6-0021-F87E-42B3-9F8BC237D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E6CCE6-4302-185C-938C-C3A4D27FF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A67E5284-5B44-F1C1-E6D7-4C045D80C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152B9A12-3461-E218-7AD0-F8F8FD65A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660395"/>
            <a:ext cx="6145975" cy="14054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5. </a:t>
            </a:r>
            <a:r>
              <a:rPr lang="ko-KR" altLang="en-US" sz="2400" dirty="0"/>
              <a:t>배치 정규화</a:t>
            </a: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9AD4EC-7544-4657-B526-58167330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40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5C3E31-6E76-EB87-03F2-9067D075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38" y="1129112"/>
            <a:ext cx="9287109" cy="515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14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2BB3B-D630-C588-BB70-E0919473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471732-CA22-0650-B198-4BE0FC449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725792D9-0B4B-3864-685E-746E67EDD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515E7DF8-D539-6F23-05C0-61A8E6D31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6. </a:t>
            </a:r>
            <a:r>
              <a:rPr lang="ko-KR" altLang="en-US" sz="2400" dirty="0"/>
              <a:t>심화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 </a:t>
            </a:r>
            <a:r>
              <a:rPr lang="en-US" altLang="ko-KR" sz="2400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4F939D-B1B1-6F72-322E-FD62DC03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41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9DCEB0-F763-B71D-0A9D-4B12EE805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322" y="1083739"/>
            <a:ext cx="7729896" cy="523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93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F2F68-D65F-419A-95F5-B5BE663AB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56A9E1-50CD-C3E0-FEA7-D1C539783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70AAFCB2-FEA5-FC72-3201-E6DA9986A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FA16566D-13AC-C1EB-D024-1C370489A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6. </a:t>
            </a:r>
            <a:r>
              <a:rPr lang="ko-KR" altLang="en-US" sz="2400" dirty="0"/>
              <a:t>심화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 </a:t>
            </a:r>
            <a:r>
              <a:rPr lang="en-US" altLang="ko-KR" sz="2400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358D04-6D5F-2FF1-381A-46D108A2E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42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3496B5-A195-4E16-BB61-C8C9AF358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883" y="1058191"/>
            <a:ext cx="7497433" cy="535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82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54A66-DEAC-ECE0-6BC6-54AE73C0C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901300-2FF4-95D1-4A41-65F68A865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1EB60688-8693-3DA8-A2C4-15D3269C1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440951B-F5E8-7651-655B-62FA6D0E4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6. </a:t>
            </a:r>
            <a:r>
              <a:rPr lang="ko-KR" altLang="en-US" sz="2400" dirty="0"/>
              <a:t>심화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 </a:t>
            </a:r>
            <a:r>
              <a:rPr lang="en-US" altLang="ko-KR" sz="2400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27FA6A-D772-74D2-EDCA-105FF6A4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43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8A9E00-88FD-7F48-2681-BEEB5A7AF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854" y="1117606"/>
            <a:ext cx="7180242" cy="52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11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FDA87-9687-85CD-163E-27368E57A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A836C0-FF5C-0DA1-5D24-26A4F627C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5DAB78DC-ED0B-9699-4B0B-F9EF947F9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D129DD7-A4FA-8F08-F301-150057CA6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6. </a:t>
            </a:r>
            <a:r>
              <a:rPr lang="ko-KR" altLang="en-US" sz="2400" dirty="0"/>
              <a:t>심화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 </a:t>
            </a:r>
            <a:r>
              <a:rPr lang="en-US" altLang="ko-KR" sz="2400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D31EA6-AF58-169F-B7A8-5B18CAB4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44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ECA0BC-D7CE-76C8-0D91-C3B38AAD5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58" y="1168401"/>
            <a:ext cx="8040549" cy="517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41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04227-5025-F86F-F9D1-F28059724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96B06C-9146-9975-FAC9-678DFE2DE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DB48D084-F1AC-17FC-6695-F48E37C96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2F8DCEAC-F68B-7F0E-2794-89277D2F1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6. </a:t>
            </a:r>
            <a:r>
              <a:rPr lang="ko-KR" altLang="en-US" sz="2400" dirty="0"/>
              <a:t>심화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 </a:t>
            </a:r>
            <a:r>
              <a:rPr lang="en-US" altLang="ko-KR" sz="2400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82A53-17E8-FF98-66BF-E01F83AF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45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FA7BB5-C068-036C-E87B-EDA28985A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530" y="1235215"/>
            <a:ext cx="8648938" cy="499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7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05FA4-4D3F-9CE9-27A4-874597CE4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D2BBCB-51E7-766E-39EB-BA4AD26FE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803B9B82-DC76-D247-8077-4DCF5A16B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6364B52-9435-5EC0-28A3-48BAA105A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6. </a:t>
            </a:r>
            <a:r>
              <a:rPr lang="ko-KR" altLang="en-US" sz="2400" dirty="0"/>
              <a:t>심화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 </a:t>
            </a:r>
            <a:r>
              <a:rPr lang="en-US" altLang="ko-KR" sz="2400" dirty="0"/>
              <a:t>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220459-35FA-0308-1847-2A826F00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46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2D2D85-8831-DB34-9FAB-942DDE6F0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13" y="1201029"/>
            <a:ext cx="9134572" cy="50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2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C1ED3-5B48-201A-C744-DC39144E8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0EE871-0788-8670-D2F3-20FE4D4EB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2D596165-819E-D585-D127-93406870B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089E77A7-46A6-ACE8-5D25-DC7C9054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/>
              <a:t>7</a:t>
            </a:r>
            <a:r>
              <a:rPr lang="en-US" altLang="ko-KR" sz="2400" dirty="0"/>
              <a:t>. </a:t>
            </a:r>
            <a:r>
              <a:rPr lang="ko-KR" altLang="en-US" sz="2400" dirty="0"/>
              <a:t>심화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F51908-817A-05B5-ABD7-7FC38828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47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80D340-DA59-D262-318B-E96BDE4A0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044" y="993420"/>
            <a:ext cx="7522999" cy="536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34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4C45B-F0BE-8F3C-5993-501EB6BB4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326C05-5BE3-157F-2398-B5577F97B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0582388F-FE77-A146-138D-7A5B522FD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9BD2724-0A8A-004C-3BA3-AAD7CC49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/>
              <a:t>7</a:t>
            </a:r>
            <a:r>
              <a:rPr lang="en-US" altLang="ko-KR" sz="2400" dirty="0"/>
              <a:t>. </a:t>
            </a:r>
            <a:r>
              <a:rPr lang="ko-KR" altLang="en-US" sz="2400" dirty="0"/>
              <a:t>심화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C1EDD4-C5D5-16B6-A769-3CC12A55B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48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47C71D-C642-D97F-106C-DEEB82577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969" y="1100672"/>
            <a:ext cx="7786074" cy="518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68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E6C8A-0491-077F-31CD-862A62D05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B302C8-7922-416E-E35F-95A8E7BBD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DD5C207E-C543-E978-BBD0-13DF1F40D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2DE15D7-268E-6E45-D129-E995001C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/>
              <a:t>7</a:t>
            </a:r>
            <a:r>
              <a:rPr lang="en-US" altLang="ko-KR" sz="2400" dirty="0"/>
              <a:t>. </a:t>
            </a:r>
            <a:r>
              <a:rPr lang="ko-KR" altLang="en-US" sz="2400" dirty="0"/>
              <a:t>심화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DA642E-8F4C-FAD0-FA4F-1976E6A0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49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9A8D5C-641F-882A-A63D-761D13FAE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34" y="1079572"/>
            <a:ext cx="8103366" cy="504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7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ACA06-8847-97EE-1FF9-7844F5F89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4B5B72-64E0-A006-8EF1-8BD2AB83D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3695EF8C-6083-2BF3-C5BF-327F905E1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4341B26-6B15-E667-1C3C-3D0B7C8C3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576" y="636561"/>
            <a:ext cx="5362575" cy="49569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연산과 이미지 필터</a:t>
            </a: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84CD81-82C6-EDE6-759D-9365751D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55BD73-1025-44E0-FE72-E811EB723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587" y="1038585"/>
            <a:ext cx="8306477" cy="531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876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03315-AD68-D4D7-25BA-73BFF2C09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D7B3B9-9AAF-78D3-913D-B5C5F1B37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CE89BF32-1662-4EB6-170E-2124F4682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1241CC06-2C8B-1B58-BEE4-9C977E87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/>
              <a:t>7</a:t>
            </a:r>
            <a:r>
              <a:rPr lang="en-US" altLang="ko-KR" sz="2400" dirty="0"/>
              <a:t>. </a:t>
            </a:r>
            <a:r>
              <a:rPr lang="ko-KR" altLang="en-US" sz="2400" dirty="0"/>
              <a:t>심화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8C7249-CF4C-E80C-8369-7A482D12D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50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0282C5-F53A-A0A7-ACA8-895013CA5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159" y="1185338"/>
            <a:ext cx="8237149" cy="503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780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56A6D-32E6-B54C-8BFA-5703CA6DE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5A3EA3-C607-FA79-CC63-1FBEE61EF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9E1D551D-2B66-68BB-1370-94E81FD9A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4539EF6-CED4-33FE-6F40-4BFEF96D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/>
              <a:t>7</a:t>
            </a:r>
            <a:r>
              <a:rPr lang="en-US" altLang="ko-KR" sz="2400" dirty="0"/>
              <a:t>. </a:t>
            </a:r>
            <a:r>
              <a:rPr lang="ko-KR" altLang="en-US" sz="2400" dirty="0"/>
              <a:t>심화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864BCA-AB17-BDDF-944F-EA7026AA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51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EC8AC5-6B5D-63E9-09AF-6A81AA08F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96" y="1117600"/>
            <a:ext cx="8903406" cy="523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87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B6738-1E73-52A2-6772-E6134D71F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720BA7-8EBD-4DD8-FE88-D20E19266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84C6438E-5B66-5FA9-9A80-32B78E007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67CCDCF1-9138-D821-9BBE-A50C79846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8. </a:t>
            </a:r>
            <a:r>
              <a:rPr lang="ko-KR" altLang="en-US" sz="2400" dirty="0"/>
              <a:t>심화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 </a:t>
            </a:r>
            <a:r>
              <a:rPr lang="en-US" altLang="ko-KR" sz="2400" dirty="0"/>
              <a:t>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CD72C8-F86C-C840-0203-B95578AC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52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3C26B0-F552-F7B2-3383-6B01211E3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923" y="993847"/>
            <a:ext cx="8912151" cy="53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608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18DB9-079B-530B-185F-4D1605E09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1A4ABA-07D2-C6A1-1A81-7566F5A5F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FA78032D-65A9-7DA1-9FCE-F9F1C4DAD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0F670FA9-70CD-4092-2756-D0AF4A88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/>
              <a:t>8</a:t>
            </a:r>
            <a:r>
              <a:rPr lang="en-US" altLang="ko-KR" sz="2400" dirty="0"/>
              <a:t>. </a:t>
            </a:r>
            <a:r>
              <a:rPr lang="ko-KR" altLang="en-US" sz="2400" dirty="0"/>
              <a:t>심화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 </a:t>
            </a:r>
            <a:r>
              <a:rPr lang="en-US" altLang="ko-KR" sz="2400" dirty="0"/>
              <a:t>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8F1C79-FFE8-87A9-B024-BE1242DAB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53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D1B692-2B2D-FC78-B168-12085E1BC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608" y="933309"/>
            <a:ext cx="9332782" cy="538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897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4D16A-8B5F-793E-BA44-4F9CFB23A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1ABF9A-AA0B-268F-CB8E-07B012FC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9751AB31-EB61-54D5-A4CC-2E3463E95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B2A7642-1B29-CED0-FDA6-AF649BFC7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8. </a:t>
            </a:r>
            <a:r>
              <a:rPr lang="ko-KR" altLang="en-US" sz="2400" dirty="0"/>
              <a:t>심화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 </a:t>
            </a:r>
            <a:r>
              <a:rPr lang="en-US" altLang="ko-KR" sz="2400" dirty="0"/>
              <a:t>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DF0B79-E9B1-157C-3570-66C08CE9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54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8371E2-C605-9DF9-7C3E-52672BC7A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74" y="1073150"/>
            <a:ext cx="9112849" cy="527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23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9669E-614A-32E4-4C95-60B297CFF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109DB3-AD67-94FA-E81E-2BFF630D3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686F2163-042C-EE7D-567E-E17EF26FE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CE9460E-D3BC-28FF-EA9E-D29164AB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/>
              <a:t>8</a:t>
            </a:r>
            <a:r>
              <a:rPr lang="en-US" altLang="ko-KR" sz="2400" dirty="0"/>
              <a:t>. </a:t>
            </a:r>
            <a:r>
              <a:rPr lang="ko-KR" altLang="en-US" sz="2400" dirty="0"/>
              <a:t>심화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 </a:t>
            </a:r>
            <a:r>
              <a:rPr lang="en-US" altLang="ko-KR" sz="2400" dirty="0"/>
              <a:t>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B9AF67-377B-A5B6-250D-E4987814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55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DE6DAF-A7CE-704E-EC26-1C6DEE923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611" y="1100673"/>
            <a:ext cx="8366511" cy="515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87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D8CE-8D2A-033F-7474-B87DB21B2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6563A8-07D6-C91B-C09F-7DB0072BC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63F4E3D5-1EF7-C5E0-7DF2-A99C9B4F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019AC525-E3DC-BCDD-FEF4-FE238BE4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/>
              <a:t>8</a:t>
            </a:r>
            <a:r>
              <a:rPr lang="en-US" altLang="ko-KR" sz="2400" dirty="0"/>
              <a:t>. </a:t>
            </a:r>
            <a:r>
              <a:rPr lang="ko-KR" altLang="en-US" sz="2400" dirty="0"/>
              <a:t>심화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 </a:t>
            </a:r>
            <a:r>
              <a:rPr lang="en-US" altLang="ko-KR" sz="2400" dirty="0"/>
              <a:t>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3832AF-0D91-399A-37DA-118919FD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56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A18550-9775-83B9-0108-1673365EB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221" y="1083739"/>
            <a:ext cx="8959158" cy="52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902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90E57-3927-50AA-4D78-55F73832A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2040FF-D455-036B-C02B-D4973C808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201C3A97-FDA3-FCF5-7850-EBA06C76D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61BD6FAC-2BE6-1374-F42B-3C180A4A4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9. </a:t>
            </a:r>
            <a:r>
              <a:rPr lang="ko-KR" altLang="en-US" sz="2400" dirty="0"/>
              <a:t>기본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 구현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55CF94-15CA-B65E-9304-7938EBA30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57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904F98-6B91-41C1-C78F-83BEA67B3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602" y="958433"/>
            <a:ext cx="8702794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100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8DE8C-106A-DBAD-8D13-8E6A5F635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807293-F8D7-0464-609E-0EC32009A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DD36016B-BA24-BD37-D5A4-AE1864B5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27BC9E8B-9D97-DCDA-02E8-B7538A2C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9. </a:t>
            </a:r>
            <a:r>
              <a:rPr lang="ko-KR" altLang="en-US" sz="2400" dirty="0"/>
              <a:t>기본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 구현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B5F504-86FE-0799-4DF9-CE06D48F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58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D0FD3C-8EEB-B2F6-AC5A-76347F39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75" y="1313216"/>
            <a:ext cx="9932100" cy="474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026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DE3FF-C0EA-B440-AE00-6F5C886AF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60D92A-52D7-DE64-359A-CDA5E9601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E729CAFE-C69B-F482-7BC1-E86668284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6C29F5DA-2CA0-D6FE-A150-90E0758AB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9. </a:t>
            </a:r>
            <a:r>
              <a:rPr lang="ko-KR" altLang="en-US" sz="2400" dirty="0"/>
              <a:t>기본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 구현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A7FE10-B679-9850-BFB4-48846C24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59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199D90-E8AB-2F4B-6690-6109DE1BB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022" y="996122"/>
            <a:ext cx="7287953" cy="54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40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20186-DD0E-D25A-6E8E-A702DAF9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81BD6E-BA81-71EB-0437-315988AF7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4102D4E2-1AEE-3020-5EC4-F5202D643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5566C21-D7E8-701F-AF4E-8F8965B04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576" y="636561"/>
            <a:ext cx="5362575" cy="49569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연산과 이미지 필터</a:t>
            </a: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BFA1F5-20EA-EC39-2585-1AEBD062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E539E8-9334-477D-732A-8A5FD1420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510" y="1145832"/>
            <a:ext cx="8607497" cy="504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385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07397-5066-543E-DD5A-0F0062FDA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DC2471-16F4-69E3-0432-54C00CDB1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6B04BA6E-18CC-6F91-A172-D29EE9265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BB32E8C-6EAE-349B-8958-7828096DE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9. </a:t>
            </a:r>
            <a:r>
              <a:rPr lang="ko-KR" altLang="en-US" sz="2400" dirty="0"/>
              <a:t>기본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신경망 구현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450C57-9582-93D1-BB02-FB1CF05C7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60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D4848A-24DB-74A6-11EF-28FB93C3F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354" y="1758850"/>
            <a:ext cx="9599291" cy="381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728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A388D-574B-A936-507C-993C8499F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DC3CE6-01F4-3FC1-9248-194EB4F45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FB3B1578-5C47-6FD0-7AB3-824EFA0ED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FAB419B3-37D1-E024-BEF8-C94F92D97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10. Residual Network </a:t>
            </a:r>
            <a:r>
              <a:rPr lang="ko-KR" altLang="en-US" sz="2400" dirty="0"/>
              <a:t>구현 및 학습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4BF873-567A-07FF-1819-0CF8CEB99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61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A9507F-2091-DEE2-7C6A-BDA10FD52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969" y="1010094"/>
            <a:ext cx="5217631" cy="539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292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E2B00-2CE2-299C-91D2-E0962DAEA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95C07F-7242-A6F9-16D7-820129A9C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4348E88D-33C4-075B-47A4-7BC77587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A70FBFF9-B232-65D6-20D5-0A8362AE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10. Residual Network </a:t>
            </a:r>
            <a:r>
              <a:rPr lang="ko-KR" altLang="en-US" sz="2400" dirty="0"/>
              <a:t>구현 및 학습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15AADE-0EE9-4AF0-8EAC-F4A5A959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62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E88BDA-331D-D70A-6747-B2CEE6B1D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537" y="1183223"/>
            <a:ext cx="9028925" cy="49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460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E70A6-1AF4-4599-8243-9998D75AC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1E83E1-F6D0-25A7-C0B6-9E1EE7279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93652517-5DBC-DECF-0BDF-BE248805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C066098A-864B-248D-FF78-F59A698F2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10. Residual Network </a:t>
            </a:r>
            <a:r>
              <a:rPr lang="ko-KR" altLang="en-US" sz="2400" dirty="0"/>
              <a:t>구현 및 학습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11539C-8F09-BA25-AB1C-8E9E9DF1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63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A6B657-26E9-FAF2-B256-689F05565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328" y="999073"/>
            <a:ext cx="6165409" cy="538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952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247FA-DBE1-FAA0-B5F9-E4DFA4835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89B6E6-563D-378A-4F94-07687A111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A7137448-4A81-3E70-F772-7B27484AF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FEAB315-E06C-AD73-AF75-61589DA03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10. Residual Network </a:t>
            </a:r>
            <a:r>
              <a:rPr lang="ko-KR" altLang="en-US" sz="2400" dirty="0"/>
              <a:t>구현 및 학습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21203A-30F8-3D75-470A-613EDAA5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64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B110FD-AFAE-9C0A-A909-2E59F9CF3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313" y="1307462"/>
            <a:ext cx="10074723" cy="481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118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CD28A-EDA5-6325-8C5C-E80E56AF6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BB8169-AAC4-CE85-0176-F4887DEEB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D7F53D89-08BC-DCE2-8AC0-7C8BC48D3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6BE004A6-102F-D6F1-23D9-F08B56C38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10. Residual Network </a:t>
            </a:r>
            <a:r>
              <a:rPr lang="ko-KR" altLang="en-US" sz="2400" dirty="0"/>
              <a:t>구현 및 학습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6ADD2E-0DD1-4D2C-47CF-7824B2589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65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4B50CE-1139-15F3-668C-84E571AE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235" y="1018551"/>
            <a:ext cx="7314697" cy="540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85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24A2E-4126-0F7F-B6B0-0F86CDE1C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04000C-9A9D-0F00-1C0C-26839793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6BB6DAC0-99CF-BBE3-7C19-896FE3422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2F719A7C-72B4-DCD8-6D08-A1D99310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10. Residual Network </a:t>
            </a:r>
            <a:r>
              <a:rPr lang="ko-KR" altLang="en-US" sz="2400" dirty="0"/>
              <a:t>구현 및 학습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406E32-01BF-2306-54F7-5AC91158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66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909C9D-09CD-9035-A885-C3BBB947F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289" y="1713387"/>
            <a:ext cx="9878458" cy="359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15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3C5B9-4FC2-1E0A-6BD7-AE136F23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82D2EA-2C82-F758-B8E7-9D17EEF85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004BFDDF-4AC1-BD1E-0604-BB367BD0D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2EAB0B1-0816-1F1F-81D0-57494A53A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11. </a:t>
            </a:r>
            <a:r>
              <a:rPr lang="en-US" altLang="ko-KR" sz="2400" dirty="0" err="1"/>
              <a:t>DenseNet</a:t>
            </a:r>
            <a:r>
              <a:rPr lang="en-US" altLang="ko-KR" sz="2400" dirty="0"/>
              <a:t> </a:t>
            </a:r>
            <a:r>
              <a:rPr lang="ko-KR" altLang="en-US" sz="2400" dirty="0"/>
              <a:t>구현 및 학습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33B6F3-68B1-42C7-166C-C119C70C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67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45B3A8-65B9-F02E-ABDD-501496391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851" y="1021393"/>
            <a:ext cx="7801428" cy="535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054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94471-23DF-5C33-67E0-F548A157C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F33442-39B9-B034-95AA-57977CCA3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BBA4FFD8-FF87-CAC7-2C42-25C9AF2ED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C74C083B-8B0F-EF7C-5F4B-6CF3E684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11. </a:t>
            </a:r>
            <a:r>
              <a:rPr lang="en-US" altLang="ko-KR" sz="2400" dirty="0" err="1"/>
              <a:t>DenseNet</a:t>
            </a:r>
            <a:r>
              <a:rPr lang="en-US" altLang="ko-KR" sz="2400" dirty="0"/>
              <a:t> </a:t>
            </a:r>
            <a:r>
              <a:rPr lang="ko-KR" altLang="en-US" sz="2400" dirty="0"/>
              <a:t>구현 및 학습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2591E8-22DC-0FBC-C187-024B1D4A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68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E58E6F-7056-5228-FFEE-52EBDD9B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514" y="997367"/>
            <a:ext cx="6020970" cy="54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209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5A394-01BE-169A-7D57-33F06F29D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E5EBB8-30C9-102B-EE89-FD06231C9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B400157B-BC20-CD14-CA96-5BED39A73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467F2C7-97AF-5A5B-AB1F-3BDFEF5DC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11. </a:t>
            </a:r>
            <a:r>
              <a:rPr lang="en-US" altLang="ko-KR" sz="2400" dirty="0" err="1"/>
              <a:t>DenseNet</a:t>
            </a:r>
            <a:r>
              <a:rPr lang="en-US" altLang="ko-KR" sz="2400" dirty="0"/>
              <a:t> </a:t>
            </a:r>
            <a:r>
              <a:rPr lang="ko-KR" altLang="en-US" sz="2400" dirty="0"/>
              <a:t>구현 및 학습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D7FDB5-181F-0FD8-7D96-5AE7D4AB6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69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361F74-2101-D1C7-77A5-5859C87E6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005" y="1046606"/>
            <a:ext cx="6145972" cy="533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44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ECC7E-E318-4350-8F25-49BE1F877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6DFF89-DD9D-96D9-6A18-4B1EF4598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A2C3C655-592B-6288-0F4A-F3A8FCE0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FA1EABB6-3174-2D1B-AF0E-CB469E667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576" y="636561"/>
            <a:ext cx="5362575" cy="49569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연산과 이미지 필터</a:t>
            </a: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0E8EA3-331A-D95B-3718-DDD5041E3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63CF34-87EB-2373-471C-503143E00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13" y="1101375"/>
            <a:ext cx="9287571" cy="525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1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A3DBF-98E0-CD5E-18AD-C5BE66530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C1B0A6-5A09-E728-8E49-92C54D9BD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C120897D-12FE-D6BB-9383-FEA2E6B02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C5FCA0F7-36A5-8917-9E3F-C4CD14047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11. </a:t>
            </a:r>
            <a:r>
              <a:rPr lang="en-US" altLang="ko-KR" sz="2400" dirty="0" err="1"/>
              <a:t>DenseNet</a:t>
            </a:r>
            <a:r>
              <a:rPr lang="en-US" altLang="ko-KR" sz="2400" dirty="0"/>
              <a:t> </a:t>
            </a:r>
            <a:r>
              <a:rPr lang="ko-KR" altLang="en-US" sz="2400" dirty="0"/>
              <a:t>구현 및 학습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CD33F3-0AEE-62EE-6EFA-33C8BE1F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70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7C7730-69EE-AB12-F57C-1BDCE00A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29" y="1303872"/>
            <a:ext cx="10337145" cy="50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861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7BB21-F0C8-D1C0-7EB6-72BD10AC3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D2CF5D-5D50-53F9-DB22-0984FF92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94C4C07F-E3BE-B3E7-3399-5407E2FD1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76E09EAD-393D-498A-98F0-15F378F69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11. </a:t>
            </a:r>
            <a:r>
              <a:rPr lang="en-US" altLang="ko-KR" sz="2400" dirty="0" err="1"/>
              <a:t>DenseNet</a:t>
            </a:r>
            <a:r>
              <a:rPr lang="en-US" altLang="ko-KR" sz="2400" dirty="0"/>
              <a:t> </a:t>
            </a:r>
            <a:r>
              <a:rPr lang="ko-KR" altLang="en-US" sz="2400" dirty="0"/>
              <a:t>구현 및 학습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750E7C-FDBA-4BCE-EC92-0049BF467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71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0C29F3-4C99-8455-278A-B2EAD2D40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820" y="1042050"/>
            <a:ext cx="7210357" cy="53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406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FBC67-4348-4CCF-B185-E8BBDFC22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36C6B4-BC86-8BA4-E606-554AF5EBB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626E22F8-A4CA-F621-2BFB-92BFA5728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DA24860-03F0-E506-4A21-F5736C46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89" y="389467"/>
            <a:ext cx="6145975" cy="694272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11. </a:t>
            </a:r>
            <a:r>
              <a:rPr lang="en-US" altLang="ko-KR" sz="2400" dirty="0" err="1"/>
              <a:t>DenseNet</a:t>
            </a:r>
            <a:r>
              <a:rPr lang="en-US" altLang="ko-KR" sz="2400" dirty="0"/>
              <a:t> </a:t>
            </a:r>
            <a:r>
              <a:rPr lang="ko-KR" altLang="en-US" sz="2400" dirty="0"/>
              <a:t>구현 및 학습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FDB358-E335-A791-3505-C17D855FE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72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4F6423-2DBE-4D38-B12E-130CE73B3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1655751"/>
            <a:ext cx="10715623" cy="47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803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D4D4E20-249C-406C-BD90-01BEC464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3016572"/>
            <a:ext cx="5350010" cy="86739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r>
              <a:rPr lang="ko-KR" altLang="en-US" sz="4000" dirty="0"/>
              <a:t>감사합니다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969419-8F34-4DA7-AE42-35392839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73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65464A-F70E-8A77-4941-26693DEF5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46">
            <a:extLst>
              <a:ext uri="{FF2B5EF4-FFF2-40B4-BE49-F238E27FC236}">
                <a16:creationId xmlns:a16="http://schemas.microsoft.com/office/drawing/2014/main" id="{862AE55E-0FD1-DA28-81B2-93B1645BC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03075" y="0"/>
            <a:ext cx="0" cy="299117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83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30FF3-4A53-3F11-DDDE-D09026EEC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D69142-8367-0B40-8A7F-ACCC1D588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FAF65366-8D67-AC22-C7A4-75CACE255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109C9B68-4DDB-BB1F-9299-68A42B47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576" y="636561"/>
            <a:ext cx="5362575" cy="49569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연산과 이미지 필터</a:t>
            </a: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30F469-74FB-13A4-C16B-7DD00CD4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53A6D5-738D-539F-2AD7-ACC2C2343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505" y="1052697"/>
            <a:ext cx="8676730" cy="52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6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A1B02-40C8-886E-5990-CCDA38E9E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CEA283-CEB0-5F7F-6D03-CE2D165C4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355600"/>
            <a:ext cx="10915645" cy="61298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(S) 21">
            <a:extLst>
              <a:ext uri="{FF2B5EF4-FFF2-40B4-BE49-F238E27FC236}">
                <a16:creationId xmlns:a16="http://schemas.microsoft.com/office/drawing/2014/main" id="{E1CDA720-C1FE-FA75-295B-2D5371AC5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025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53D2F18-8B09-64A2-0D84-D302D348B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576" y="636561"/>
            <a:ext cx="5362575" cy="49569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연산과 이미지 필터</a:t>
            </a:r>
            <a:br>
              <a:rPr lang="en-US" altLang="ko-KR" sz="2400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334797-14ED-3A94-A0E8-8162FDDD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8D65601-5AE2-46FC-B138-694DDD2B510D}" type="slidenum">
              <a:rPr lang="en-US" altLang="ko-KR" smtClean="0"/>
              <a:pPr rtl="0"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A20425-1884-C582-0226-15DCE973B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328" y="1080072"/>
            <a:ext cx="8259273" cy="531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9945461_TF78544816_Win32" id="{C442168E-BE3E-4167-A669-7564C29AE841}" vid="{34439A4A-FF46-4D3C-8CB2-C17E45DF14F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9B3369-3F0F-499C-9EE7-8EC46B6E8A7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1DE3569-F02A-48B1-8F6E-F11E8BF870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C34B31-7353-4357-814E-0E5916A110F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현대식 컨퍼런스 프레젠테이션</Template>
  <TotalTime>2314</TotalTime>
  <Words>704</Words>
  <Application>Microsoft Office PowerPoint</Application>
  <PresentationFormat>와이드스크린</PresentationFormat>
  <Paragraphs>230</Paragraphs>
  <Slides>73</Slides>
  <Notes>73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6" baseType="lpstr">
      <vt:lpstr>맑은 고딕</vt:lpstr>
      <vt:lpstr>Arial</vt:lpstr>
      <vt:lpstr>Office 테마</vt:lpstr>
      <vt:lpstr>합성곱 신경망(CNN)</vt:lpstr>
      <vt:lpstr>CONTENTS</vt:lpstr>
      <vt:lpstr>1. 합성곱 연산과 이미지 필터 </vt:lpstr>
      <vt:lpstr>1. 합성곱 연산과 이미지 필터 </vt:lpstr>
      <vt:lpstr>1. 합성곱 연산과 이미지 필터 </vt:lpstr>
      <vt:lpstr>1. 합성곱 연산과 이미지 필터 </vt:lpstr>
      <vt:lpstr>1. 합성곱 연산과 이미지 필터 </vt:lpstr>
      <vt:lpstr>1. 합성곱 연산과 이미지 필터 </vt:lpstr>
      <vt:lpstr>1. 합성곱 연산과 이미지 필터 </vt:lpstr>
      <vt:lpstr>1. 합성곱 연산과 이미지 필터 </vt:lpstr>
      <vt:lpstr>1. 합성곱 연산과 이미지 필터 </vt:lpstr>
      <vt:lpstr>1. 합성곱 연산과 이미지 필터 </vt:lpstr>
      <vt:lpstr>2. 합성곱 계층  </vt:lpstr>
      <vt:lpstr>2. 합성곱 계층  </vt:lpstr>
      <vt:lpstr>2. 합성곱 계층  </vt:lpstr>
      <vt:lpstr>3. 기본적인 합성곱 신경망  </vt:lpstr>
      <vt:lpstr>3. 기본적인 합성곱 신경망  </vt:lpstr>
      <vt:lpstr>3. 기본적인 합성곱 신경망  </vt:lpstr>
      <vt:lpstr>3. 기본적인 합성곱 신경망  </vt:lpstr>
      <vt:lpstr>3. 기본적인 합성곱 신경망  </vt:lpstr>
      <vt:lpstr>3. 기본적인 합성곱 신경망  </vt:lpstr>
      <vt:lpstr>3. 기본적인 합성곱 신경망  </vt:lpstr>
      <vt:lpstr>3. 기본적인 합성곱 신경망  </vt:lpstr>
      <vt:lpstr>3. 기본적인 합성곱 신경망  </vt:lpstr>
      <vt:lpstr>3. 기본적인 합성곱 신경망  </vt:lpstr>
      <vt:lpstr>4. 합성곱 신경망의 수식적 이해   </vt:lpstr>
      <vt:lpstr>4. 합성곱 신경망의 수식적 이해   </vt:lpstr>
      <vt:lpstr>4. 합성곱 신경망의 수식적 이해   </vt:lpstr>
      <vt:lpstr>4. 합성곱 신경망의 수식적 이해   </vt:lpstr>
      <vt:lpstr>4. 합성곱 신경망의 수식적 이해   </vt:lpstr>
      <vt:lpstr>4. 합성곱 신경망의 수식적 이해   </vt:lpstr>
      <vt:lpstr>4. 합성곱 신경망의 수식적 이해   </vt:lpstr>
      <vt:lpstr>4. 합성곱 신경망의 수식적 이해   </vt:lpstr>
      <vt:lpstr>5. 배치 정규화    </vt:lpstr>
      <vt:lpstr>5. 배치 정규화    </vt:lpstr>
      <vt:lpstr>5. 배치 정규화    </vt:lpstr>
      <vt:lpstr>5. 배치 정규화    </vt:lpstr>
      <vt:lpstr>5. 배치 정규화    </vt:lpstr>
      <vt:lpstr>5. 배치 정규화    </vt:lpstr>
      <vt:lpstr>5. 배치 정규화    </vt:lpstr>
      <vt:lpstr>6. 심화 합성곱 신경망 1</vt:lpstr>
      <vt:lpstr>6. 심화 합성곱 신경망 1</vt:lpstr>
      <vt:lpstr>6. 심화 합성곱 신경망 1</vt:lpstr>
      <vt:lpstr>6. 심화 합성곱 신경망 1</vt:lpstr>
      <vt:lpstr>6. 심화 합성곱 신경망 1</vt:lpstr>
      <vt:lpstr>6. 심화 합성곱 신경망 1</vt:lpstr>
      <vt:lpstr>7. 심화 합성곱 신경망 2</vt:lpstr>
      <vt:lpstr>7. 심화 합성곱 신경망 2</vt:lpstr>
      <vt:lpstr>7. 심화 합성곱 신경망 2</vt:lpstr>
      <vt:lpstr>7. 심화 합성곱 신경망 2</vt:lpstr>
      <vt:lpstr>7. 심화 합성곱 신경망 2</vt:lpstr>
      <vt:lpstr>8. 심화 합성곱 신경망 3</vt:lpstr>
      <vt:lpstr>8. 심화 합성곱 신경망 3</vt:lpstr>
      <vt:lpstr>8. 심화 합성곱 신경망 3</vt:lpstr>
      <vt:lpstr>8. 심화 합성곱 신경망 3</vt:lpstr>
      <vt:lpstr>8. 심화 합성곱 신경망 3</vt:lpstr>
      <vt:lpstr>9. 기본 합성곱 신경망 구현</vt:lpstr>
      <vt:lpstr>9. 기본 합성곱 신경망 구현</vt:lpstr>
      <vt:lpstr>9. 기본 합성곱 신경망 구현</vt:lpstr>
      <vt:lpstr>9. 기본 합성곱 신경망 구현</vt:lpstr>
      <vt:lpstr>10. Residual Network 구현 및 학습</vt:lpstr>
      <vt:lpstr>10. Residual Network 구현 및 학습</vt:lpstr>
      <vt:lpstr>10. Residual Network 구현 및 학습</vt:lpstr>
      <vt:lpstr>10. Residual Network 구현 및 학습</vt:lpstr>
      <vt:lpstr>10. Residual Network 구현 및 학습</vt:lpstr>
      <vt:lpstr>10. Residual Network 구현 및 학습</vt:lpstr>
      <vt:lpstr>11. DenseNet 구현 및 학습</vt:lpstr>
      <vt:lpstr>11. DenseNet 구현 및 학습</vt:lpstr>
      <vt:lpstr>11. DenseNet 구현 및 학습</vt:lpstr>
      <vt:lpstr>11. DenseNet 구현 및 학습</vt:lpstr>
      <vt:lpstr>11. DenseNet 구현 및 학습</vt:lpstr>
      <vt:lpstr>11. DenseNet 구현 및 학습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컨퍼런스 프레젠테이션</dc:title>
  <dc:creator>유지아</dc:creator>
  <cp:lastModifiedBy>유지아</cp:lastModifiedBy>
  <cp:revision>4</cp:revision>
  <dcterms:created xsi:type="dcterms:W3CDTF">2024-02-03T15:16:31Z</dcterms:created>
  <dcterms:modified xsi:type="dcterms:W3CDTF">2024-02-05T05:51:20Z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